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Masters/slideMaster115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Masters/slideMaster117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Masters/slideMaster120.xml" ContentType="application/vnd.openxmlformats-officedocument.presentationml.slideMaster+xml"/>
  <Override PartName="/ppt/slideMasters/slideMaster121.xml" ContentType="application/vnd.openxmlformats-officedocument.presentationml.slideMaster+xml"/>
  <Override PartName="/ppt/slideMasters/slideMaster122.xml" ContentType="application/vnd.openxmlformats-officedocument.presentationml.slideMaster+xml"/>
  <Override PartName="/ppt/slideMasters/slideMaster123.xml" ContentType="application/vnd.openxmlformats-officedocument.presentationml.slideMaster+xml"/>
  <Override PartName="/ppt/slideMasters/slideMaster124.xml" ContentType="application/vnd.openxmlformats-officedocument.presentationml.slideMaster+xml"/>
  <Override PartName="/ppt/slideMasters/slideMaster125.xml" ContentType="application/vnd.openxmlformats-officedocument.presentationml.slideMaster+xml"/>
  <Override PartName="/ppt/slideMasters/slideMaster126.xml" ContentType="application/vnd.openxmlformats-officedocument.presentationml.slideMaster+xml"/>
  <Override PartName="/ppt/slideMasters/slideMaster127.xml" ContentType="application/vnd.openxmlformats-officedocument.presentationml.slideMaster+xml"/>
  <Override PartName="/ppt/slideMasters/slideMaster128.xml" ContentType="application/vnd.openxmlformats-officedocument.presentationml.slideMaster+xml"/>
  <Override PartName="/ppt/slideMasters/slideMaster129.xml" ContentType="application/vnd.openxmlformats-officedocument.presentationml.slideMaster+xml"/>
  <Override PartName="/ppt/slideMasters/slideMaster130.xml" ContentType="application/vnd.openxmlformats-officedocument.presentationml.slideMaster+xml"/>
  <Override PartName="/ppt/slideMasters/slideMaster131.xml" ContentType="application/vnd.openxmlformats-officedocument.presentationml.slideMaster+xml"/>
  <Override PartName="/ppt/slideMasters/slideMaster132.xml" ContentType="application/vnd.openxmlformats-officedocument.presentationml.slideMaster+xml"/>
  <Override PartName="/ppt/slideMasters/slideMaster133.xml" ContentType="application/vnd.openxmlformats-officedocument.presentationml.slideMaster+xml"/>
  <Override PartName="/ppt/slideMasters/slideMaster134.xml" ContentType="application/vnd.openxmlformats-officedocument.presentationml.slideMaster+xml"/>
  <Override PartName="/ppt/slideMasters/slideMaster135.xml" ContentType="application/vnd.openxmlformats-officedocument.presentationml.slideMaster+xml"/>
  <Override PartName="/ppt/slideMasters/slideMaster136.xml" ContentType="application/vnd.openxmlformats-officedocument.presentationml.slideMaster+xml"/>
  <Override PartName="/ppt/slideMasters/slideMaster137.xml" ContentType="application/vnd.openxmlformats-officedocument.presentationml.slideMaster+xml"/>
  <Override PartName="/ppt/slideMasters/slideMaster138.xml" ContentType="application/vnd.openxmlformats-officedocument.presentationml.slideMaster+xml"/>
  <Override PartName="/ppt/slideMasters/slideMaster139.xml" ContentType="application/vnd.openxmlformats-officedocument.presentationml.slideMaster+xml"/>
  <Override PartName="/ppt/slideMasters/slideMaster140.xml" ContentType="application/vnd.openxmlformats-officedocument.presentationml.slideMaster+xml"/>
  <Override PartName="/ppt/slideMasters/slideMaster141.xml" ContentType="application/vnd.openxmlformats-officedocument.presentationml.slideMaster+xml"/>
  <Override PartName="/ppt/slideMasters/slideMaster142.xml" ContentType="application/vnd.openxmlformats-officedocument.presentationml.slideMaster+xml"/>
  <Override PartName="/ppt/slideMasters/slideMaster143.xml" ContentType="application/vnd.openxmlformats-officedocument.presentationml.slideMaster+xml"/>
  <Override PartName="/ppt/slideMasters/slideMaster144.xml" ContentType="application/vnd.openxmlformats-officedocument.presentationml.slideMaster+xml"/>
  <Override PartName="/ppt/slideMasters/slideMaster145.xml" ContentType="application/vnd.openxmlformats-officedocument.presentationml.slideMaster+xml"/>
  <Override PartName="/ppt/slideMasters/slideMaster146.xml" ContentType="application/vnd.openxmlformats-officedocument.presentationml.slideMaster+xml"/>
  <Override PartName="/ppt/slideMasters/slideMaster147.xml" ContentType="application/vnd.openxmlformats-officedocument.presentationml.slideMaster+xml"/>
  <Override PartName="/ppt/slideMasters/slideMaster148.xml" ContentType="application/vnd.openxmlformats-officedocument.presentationml.slideMaster+xml"/>
  <Override PartName="/ppt/slideMasters/slideMaster149.xml" ContentType="application/vnd.openxmlformats-officedocument.presentationml.slideMaster+xml"/>
  <Override PartName="/ppt/slideMasters/slideMaster150.xml" ContentType="application/vnd.openxmlformats-officedocument.presentationml.slideMaster+xml"/>
  <Override PartName="/ppt/slideMasters/slideMaster151.xml" ContentType="application/vnd.openxmlformats-officedocument.presentationml.slideMaster+xml"/>
  <Override PartName="/ppt/slideMasters/slideMaster152.xml" ContentType="application/vnd.openxmlformats-officedocument.presentationml.slideMaster+xml"/>
  <Override PartName="/ppt/slideMasters/slideMaster153.xml" ContentType="application/vnd.openxmlformats-officedocument.presentationml.slideMaster+xml"/>
  <Override PartName="/ppt/slideMasters/slideMaster154.xml" ContentType="application/vnd.openxmlformats-officedocument.presentationml.slideMaster+xml"/>
  <Override PartName="/ppt/slideMasters/slideMaster155.xml" ContentType="application/vnd.openxmlformats-officedocument.presentationml.slideMaster+xml"/>
  <Override PartName="/ppt/slideMasters/slideMaster156.xml" ContentType="application/vnd.openxmlformats-officedocument.presentationml.slideMaster+xml"/>
  <Override PartName="/ppt/slideMasters/slideMaster157.xml" ContentType="application/vnd.openxmlformats-officedocument.presentationml.slideMaster+xml"/>
  <Override PartName="/ppt/slideMasters/slideMaster158.xml" ContentType="application/vnd.openxmlformats-officedocument.presentationml.slideMaster+xml"/>
  <Override PartName="/ppt/slideMasters/slideMaster159.xml" ContentType="application/vnd.openxmlformats-officedocument.presentationml.slideMaster+xml"/>
  <Override PartName="/ppt/slideMasters/slideMaster160.xml" ContentType="application/vnd.openxmlformats-officedocument.presentationml.slideMaster+xml"/>
  <Override PartName="/ppt/slideMasters/slideMaster161.xml" ContentType="application/vnd.openxmlformats-officedocument.presentationml.slideMaster+xml"/>
  <Override PartName="/ppt/slideMasters/slideMaster162.xml" ContentType="application/vnd.openxmlformats-officedocument.presentationml.slideMaster+xml"/>
  <Override PartName="/ppt/slideMasters/slideMaster163.xml" ContentType="application/vnd.openxmlformats-officedocument.presentationml.slideMaster+xml"/>
  <Override PartName="/ppt/slideMasters/slideMaster164.xml" ContentType="application/vnd.openxmlformats-officedocument.presentationml.slideMaster+xml"/>
  <Override PartName="/ppt/slideMasters/slideMaster165.xml" ContentType="application/vnd.openxmlformats-officedocument.presentationml.slideMaster+xml"/>
  <Override PartName="/ppt/slideMasters/slideMaster166.xml" ContentType="application/vnd.openxmlformats-officedocument.presentationml.slideMaster+xml"/>
  <Override PartName="/ppt/slideMasters/slideMaster167.xml" ContentType="application/vnd.openxmlformats-officedocument.presentationml.slideMaster+xml"/>
  <Override PartName="/ppt/slideMasters/slideMaster168.xml" ContentType="application/vnd.openxmlformats-officedocument.presentationml.slideMaster+xml"/>
  <Override PartName="/ppt/slideMasters/slideMaster169.xml" ContentType="application/vnd.openxmlformats-officedocument.presentationml.slideMaster+xml"/>
  <Override PartName="/ppt/slideMasters/slideMaster17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theme/theme93.xml" ContentType="application/vnd.openxmlformats-officedocument.theme+xml"/>
  <Override PartName="/ppt/theme/theme94.xml" ContentType="application/vnd.openxmlformats-officedocument.theme+xml"/>
  <Override PartName="/ppt/theme/theme95.xml" ContentType="application/vnd.openxmlformats-officedocument.theme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theme/theme99.xml" ContentType="application/vnd.openxmlformats-officedocument.theme+xml"/>
  <Override PartName="/ppt/theme/theme100.xml" ContentType="application/vnd.openxmlformats-officedocument.theme+xml"/>
  <Override PartName="/ppt/theme/theme101.xml" ContentType="application/vnd.openxmlformats-officedocument.theme+xml"/>
  <Override PartName="/ppt/theme/theme102.xml" ContentType="application/vnd.openxmlformats-officedocument.theme+xml"/>
  <Override PartName="/ppt/theme/theme103.xml" ContentType="application/vnd.openxmlformats-officedocument.theme+xml"/>
  <Override PartName="/ppt/theme/theme104.xml" ContentType="application/vnd.openxmlformats-officedocument.theme+xml"/>
  <Override PartName="/ppt/theme/theme105.xml" ContentType="application/vnd.openxmlformats-officedocument.theme+xml"/>
  <Override PartName="/ppt/theme/theme106.xml" ContentType="application/vnd.openxmlformats-officedocument.theme+xml"/>
  <Override PartName="/ppt/theme/theme107.xml" ContentType="application/vnd.openxmlformats-officedocument.theme+xml"/>
  <Override PartName="/ppt/theme/theme108.xml" ContentType="application/vnd.openxmlformats-officedocument.theme+xml"/>
  <Override PartName="/ppt/theme/theme109.xml" ContentType="application/vnd.openxmlformats-officedocument.theme+xml"/>
  <Override PartName="/ppt/theme/theme110.xml" ContentType="application/vnd.openxmlformats-officedocument.theme+xml"/>
  <Override PartName="/ppt/theme/theme111.xml" ContentType="application/vnd.openxmlformats-officedocument.theme+xml"/>
  <Override PartName="/ppt/theme/theme112.xml" ContentType="application/vnd.openxmlformats-officedocument.theme+xml"/>
  <Override PartName="/ppt/theme/theme113.xml" ContentType="application/vnd.openxmlformats-officedocument.theme+xml"/>
  <Override PartName="/ppt/theme/theme114.xml" ContentType="application/vnd.openxmlformats-officedocument.theme+xml"/>
  <Override PartName="/ppt/theme/theme115.xml" ContentType="application/vnd.openxmlformats-officedocument.theme+xml"/>
  <Override PartName="/ppt/theme/theme116.xml" ContentType="application/vnd.openxmlformats-officedocument.theme+xml"/>
  <Override PartName="/ppt/theme/theme117.xml" ContentType="application/vnd.openxmlformats-officedocument.theme+xml"/>
  <Override PartName="/ppt/theme/theme118.xml" ContentType="application/vnd.openxmlformats-officedocument.theme+xml"/>
  <Override PartName="/ppt/theme/theme119.xml" ContentType="application/vnd.openxmlformats-officedocument.theme+xml"/>
  <Override PartName="/ppt/theme/theme120.xml" ContentType="application/vnd.openxmlformats-officedocument.theme+xml"/>
  <Override PartName="/ppt/theme/theme121.xml" ContentType="application/vnd.openxmlformats-officedocument.theme+xml"/>
  <Override PartName="/ppt/slideLayouts/slideLayout7.xml" ContentType="application/vnd.openxmlformats-officedocument.presentationml.slideLayout+xml"/>
  <Override PartName="/ppt/theme/theme122.xml" ContentType="application/vnd.openxmlformats-officedocument.theme+xml"/>
  <Override PartName="/ppt/slideLayouts/slideLayout8.xml" ContentType="application/vnd.openxmlformats-officedocument.presentationml.slideLayout+xml"/>
  <Override PartName="/ppt/theme/theme12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24.xml" ContentType="application/vnd.openxmlformats-officedocument.theme+xml"/>
  <Override PartName="/ppt/slideLayouts/slideLayout12.xml" ContentType="application/vnd.openxmlformats-officedocument.presentationml.slideLayout+xml"/>
  <Override PartName="/ppt/theme/theme125.xml" ContentType="application/vnd.openxmlformats-officedocument.theme+xml"/>
  <Override PartName="/ppt/slideLayouts/slideLayout13.xml" ContentType="application/vnd.openxmlformats-officedocument.presentationml.slideLayout+xml"/>
  <Override PartName="/ppt/theme/theme126.xml" ContentType="application/vnd.openxmlformats-officedocument.theme+xml"/>
  <Override PartName="/ppt/theme/theme127.xml" ContentType="application/vnd.openxmlformats-officedocument.theme+xml"/>
  <Override PartName="/ppt/theme/theme128.xml" ContentType="application/vnd.openxmlformats-officedocument.theme+xml"/>
  <Override PartName="/ppt/theme/theme129.xml" ContentType="application/vnd.openxmlformats-officedocument.theme+xml"/>
  <Override PartName="/ppt/theme/theme130.xml" ContentType="application/vnd.openxmlformats-officedocument.theme+xml"/>
  <Override PartName="/ppt/theme/theme131.xml" ContentType="application/vnd.openxmlformats-officedocument.theme+xml"/>
  <Override PartName="/ppt/theme/theme132.xml" ContentType="application/vnd.openxmlformats-officedocument.theme+xml"/>
  <Override PartName="/ppt/theme/theme133.xml" ContentType="application/vnd.openxmlformats-officedocument.theme+xml"/>
  <Override PartName="/ppt/theme/theme134.xml" ContentType="application/vnd.openxmlformats-officedocument.theme+xml"/>
  <Override PartName="/ppt/theme/theme135.xml" ContentType="application/vnd.openxmlformats-officedocument.theme+xml"/>
  <Override PartName="/ppt/theme/theme136.xml" ContentType="application/vnd.openxmlformats-officedocument.theme+xml"/>
  <Override PartName="/ppt/slideLayouts/slideLayout14.xml" ContentType="application/vnd.openxmlformats-officedocument.presentationml.slideLayout+xml"/>
  <Override PartName="/ppt/theme/theme137.xml" ContentType="application/vnd.openxmlformats-officedocument.theme+xml"/>
  <Override PartName="/ppt/theme/theme138.xml" ContentType="application/vnd.openxmlformats-officedocument.theme+xml"/>
  <Override PartName="/ppt/slideLayouts/slideLayout15.xml" ContentType="application/vnd.openxmlformats-officedocument.presentationml.slideLayout+xml"/>
  <Override PartName="/ppt/theme/theme139.xml" ContentType="application/vnd.openxmlformats-officedocument.theme+xml"/>
  <Override PartName="/ppt/theme/theme140.xml" ContentType="application/vnd.openxmlformats-officedocument.theme+xml"/>
  <Override PartName="/ppt/theme/theme141.xml" ContentType="application/vnd.openxmlformats-officedocument.theme+xml"/>
  <Override PartName="/ppt/theme/theme142.xml" ContentType="application/vnd.openxmlformats-officedocument.theme+xml"/>
  <Override PartName="/ppt/theme/theme143.xml" ContentType="application/vnd.openxmlformats-officedocument.theme+xml"/>
  <Override PartName="/ppt/slideLayouts/slideLayout16.xml" ContentType="application/vnd.openxmlformats-officedocument.presentationml.slideLayout+xml"/>
  <Override PartName="/ppt/theme/theme144.xml" ContentType="application/vnd.openxmlformats-officedocument.theme+xml"/>
  <Override PartName="/ppt/theme/theme145.xml" ContentType="application/vnd.openxmlformats-officedocument.theme+xml"/>
  <Override PartName="/ppt/theme/theme146.xml" ContentType="application/vnd.openxmlformats-officedocument.theme+xml"/>
  <Override PartName="/ppt/theme/theme147.xml" ContentType="application/vnd.openxmlformats-officedocument.theme+xml"/>
  <Override PartName="/ppt/theme/theme148.xml" ContentType="application/vnd.openxmlformats-officedocument.theme+xml"/>
  <Override PartName="/ppt/theme/theme149.xml" ContentType="application/vnd.openxmlformats-officedocument.theme+xml"/>
  <Override PartName="/ppt/theme/theme150.xml" ContentType="application/vnd.openxmlformats-officedocument.theme+xml"/>
  <Override PartName="/ppt/theme/theme151.xml" ContentType="application/vnd.openxmlformats-officedocument.theme+xml"/>
  <Override PartName="/ppt/theme/theme152.xml" ContentType="application/vnd.openxmlformats-officedocument.theme+xml"/>
  <Override PartName="/ppt/theme/theme153.xml" ContentType="application/vnd.openxmlformats-officedocument.theme+xml"/>
  <Override PartName="/ppt/theme/theme154.xml" ContentType="application/vnd.openxmlformats-officedocument.theme+xml"/>
  <Override PartName="/ppt/theme/theme155.xml" ContentType="application/vnd.openxmlformats-officedocument.theme+xml"/>
  <Override PartName="/ppt/theme/theme156.xml" ContentType="application/vnd.openxmlformats-officedocument.theme+xml"/>
  <Override PartName="/ppt/theme/theme157.xml" ContentType="application/vnd.openxmlformats-officedocument.theme+xml"/>
  <Override PartName="/ppt/theme/theme158.xml" ContentType="application/vnd.openxmlformats-officedocument.theme+xml"/>
  <Override PartName="/ppt/theme/theme159.xml" ContentType="application/vnd.openxmlformats-officedocument.theme+xml"/>
  <Override PartName="/ppt/theme/theme160.xml" ContentType="application/vnd.openxmlformats-officedocument.theme+xml"/>
  <Override PartName="/ppt/theme/theme161.xml" ContentType="application/vnd.openxmlformats-officedocument.theme+xml"/>
  <Override PartName="/ppt/theme/theme162.xml" ContentType="application/vnd.openxmlformats-officedocument.theme+xml"/>
  <Override PartName="/ppt/theme/theme163.xml" ContentType="application/vnd.openxmlformats-officedocument.theme+xml"/>
  <Override PartName="/ppt/theme/theme164.xml" ContentType="application/vnd.openxmlformats-officedocument.theme+xml"/>
  <Override PartName="/ppt/theme/theme165.xml" ContentType="application/vnd.openxmlformats-officedocument.theme+xml"/>
  <Override PartName="/ppt/theme/theme166.xml" ContentType="application/vnd.openxmlformats-officedocument.theme+xml"/>
  <Override PartName="/ppt/theme/theme167.xml" ContentType="application/vnd.openxmlformats-officedocument.theme+xml"/>
  <Override PartName="/ppt/theme/theme168.xml" ContentType="application/vnd.openxmlformats-officedocument.theme+xml"/>
  <Override PartName="/ppt/theme/theme169.xml" ContentType="application/vnd.openxmlformats-officedocument.theme+xml"/>
  <Override PartName="/ppt/theme/theme170.xml" ContentType="application/vnd.openxmlformats-officedocument.theme+xml"/>
  <Override PartName="/ppt/theme/theme171.xml" ContentType="application/vnd.openxmlformats-officedocument.theme+xml"/>
  <Override PartName="/ppt/theme/theme17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80" r:id="rId1"/>
    <p:sldMasterId id="2147483787" r:id="rId2"/>
    <p:sldMasterId id="2147483789" r:id="rId3"/>
    <p:sldMasterId id="2147483791" r:id="rId4"/>
    <p:sldMasterId id="2147483793" r:id="rId5"/>
    <p:sldMasterId id="2147483795" r:id="rId6"/>
    <p:sldMasterId id="2147483797" r:id="rId7"/>
    <p:sldMasterId id="2147483799" r:id="rId8"/>
    <p:sldMasterId id="2147483801" r:id="rId9"/>
    <p:sldMasterId id="2147483803" r:id="rId10"/>
    <p:sldMasterId id="2147483805" r:id="rId11"/>
    <p:sldMasterId id="2147483807" r:id="rId12"/>
    <p:sldMasterId id="2147483809" r:id="rId13"/>
    <p:sldMasterId id="2147483811" r:id="rId14"/>
    <p:sldMasterId id="2147483813" r:id="rId15"/>
    <p:sldMasterId id="2147483815" r:id="rId16"/>
    <p:sldMasterId id="2147483817" r:id="rId17"/>
    <p:sldMasterId id="2147483819" r:id="rId18"/>
    <p:sldMasterId id="2147483821" r:id="rId19"/>
    <p:sldMasterId id="2147483823" r:id="rId20"/>
    <p:sldMasterId id="2147483825" r:id="rId21"/>
    <p:sldMasterId id="2147483827" r:id="rId22"/>
    <p:sldMasterId id="2147483829" r:id="rId23"/>
    <p:sldMasterId id="2147483831" r:id="rId24"/>
    <p:sldMasterId id="2147483833" r:id="rId25"/>
    <p:sldMasterId id="2147483835" r:id="rId26"/>
    <p:sldMasterId id="2147483837" r:id="rId27"/>
    <p:sldMasterId id="2147483839" r:id="rId28"/>
    <p:sldMasterId id="2147483841" r:id="rId29"/>
    <p:sldMasterId id="2147483843" r:id="rId30"/>
    <p:sldMasterId id="2147483845" r:id="rId31"/>
    <p:sldMasterId id="2147483847" r:id="rId32"/>
    <p:sldMasterId id="2147483849" r:id="rId33"/>
    <p:sldMasterId id="2147483851" r:id="rId34"/>
    <p:sldMasterId id="2147483853" r:id="rId35"/>
    <p:sldMasterId id="2147483855" r:id="rId36"/>
    <p:sldMasterId id="2147483857" r:id="rId37"/>
    <p:sldMasterId id="2147483859" r:id="rId38"/>
    <p:sldMasterId id="2147483861" r:id="rId39"/>
    <p:sldMasterId id="2147483863" r:id="rId40"/>
    <p:sldMasterId id="2147483865" r:id="rId41"/>
    <p:sldMasterId id="2147483867" r:id="rId42"/>
    <p:sldMasterId id="2147483869" r:id="rId43"/>
    <p:sldMasterId id="2147483871" r:id="rId44"/>
    <p:sldMasterId id="2147483873" r:id="rId45"/>
    <p:sldMasterId id="2147483875" r:id="rId46"/>
    <p:sldMasterId id="2147483877" r:id="rId47"/>
    <p:sldMasterId id="2147483879" r:id="rId48"/>
    <p:sldMasterId id="2147483881" r:id="rId49"/>
    <p:sldMasterId id="2147483883" r:id="rId50"/>
    <p:sldMasterId id="2147483885" r:id="rId51"/>
    <p:sldMasterId id="2147483887" r:id="rId52"/>
    <p:sldMasterId id="2147483889" r:id="rId53"/>
    <p:sldMasterId id="2147483891" r:id="rId54"/>
    <p:sldMasterId id="2147483893" r:id="rId55"/>
    <p:sldMasterId id="2147483895" r:id="rId56"/>
    <p:sldMasterId id="2147483897" r:id="rId57"/>
    <p:sldMasterId id="2147483899" r:id="rId58"/>
    <p:sldMasterId id="2147483901" r:id="rId59"/>
    <p:sldMasterId id="2147483903" r:id="rId60"/>
    <p:sldMasterId id="2147483905" r:id="rId61"/>
    <p:sldMasterId id="2147483907" r:id="rId62"/>
    <p:sldMasterId id="2147483909" r:id="rId63"/>
    <p:sldMasterId id="2147483911" r:id="rId64"/>
    <p:sldMasterId id="2147483913" r:id="rId65"/>
    <p:sldMasterId id="2147483915" r:id="rId66"/>
    <p:sldMasterId id="2147483917" r:id="rId67"/>
    <p:sldMasterId id="2147483919" r:id="rId68"/>
    <p:sldMasterId id="2147483921" r:id="rId69"/>
    <p:sldMasterId id="2147483923" r:id="rId70"/>
    <p:sldMasterId id="2147483925" r:id="rId71"/>
    <p:sldMasterId id="2147483927" r:id="rId72"/>
    <p:sldMasterId id="2147483929" r:id="rId73"/>
    <p:sldMasterId id="2147483931" r:id="rId74"/>
    <p:sldMasterId id="2147483933" r:id="rId75"/>
    <p:sldMasterId id="2147483935" r:id="rId76"/>
    <p:sldMasterId id="2147483937" r:id="rId77"/>
    <p:sldMasterId id="2147483939" r:id="rId78"/>
    <p:sldMasterId id="2147483941" r:id="rId79"/>
    <p:sldMasterId id="2147483943" r:id="rId80"/>
    <p:sldMasterId id="2147483945" r:id="rId81"/>
    <p:sldMasterId id="2147483947" r:id="rId82"/>
    <p:sldMasterId id="2147483949" r:id="rId83"/>
    <p:sldMasterId id="2147483951" r:id="rId84"/>
    <p:sldMasterId id="2147483953" r:id="rId85"/>
    <p:sldMasterId id="2147483955" r:id="rId86"/>
    <p:sldMasterId id="2147483957" r:id="rId87"/>
    <p:sldMasterId id="2147483959" r:id="rId88"/>
    <p:sldMasterId id="2147483961" r:id="rId89"/>
    <p:sldMasterId id="2147483963" r:id="rId90"/>
    <p:sldMasterId id="2147483964" r:id="rId91"/>
    <p:sldMasterId id="2147483966" r:id="rId92"/>
    <p:sldMasterId id="2147483968" r:id="rId93"/>
    <p:sldMasterId id="2147483970" r:id="rId94"/>
    <p:sldMasterId id="2147483972" r:id="rId95"/>
    <p:sldMasterId id="2147483974" r:id="rId96"/>
    <p:sldMasterId id="2147483976" r:id="rId97"/>
    <p:sldMasterId id="2147483978" r:id="rId98"/>
    <p:sldMasterId id="2147483980" r:id="rId99"/>
    <p:sldMasterId id="2147483982" r:id="rId100"/>
    <p:sldMasterId id="2147483984" r:id="rId101"/>
    <p:sldMasterId id="2147483986" r:id="rId102"/>
    <p:sldMasterId id="2147483988" r:id="rId103"/>
    <p:sldMasterId id="2147483990" r:id="rId104"/>
    <p:sldMasterId id="2147483992" r:id="rId105"/>
    <p:sldMasterId id="2147483994" r:id="rId106"/>
    <p:sldMasterId id="2147483996" r:id="rId107"/>
    <p:sldMasterId id="2147483998" r:id="rId108"/>
    <p:sldMasterId id="2147484000" r:id="rId109"/>
    <p:sldMasterId id="2147484001" r:id="rId110"/>
    <p:sldMasterId id="2147484003" r:id="rId111"/>
    <p:sldMasterId id="2147484005" r:id="rId112"/>
    <p:sldMasterId id="2147484007" r:id="rId113"/>
    <p:sldMasterId id="2147484008" r:id="rId114"/>
    <p:sldMasterId id="2147484010" r:id="rId115"/>
    <p:sldMasterId id="2147484012" r:id="rId116"/>
    <p:sldMasterId id="2147484014" r:id="rId117"/>
    <p:sldMasterId id="2147484016" r:id="rId118"/>
    <p:sldMasterId id="2147484018" r:id="rId119"/>
    <p:sldMasterId id="2147484020" r:id="rId120"/>
    <p:sldMasterId id="2147484022" r:id="rId121"/>
    <p:sldMasterId id="2147484023" r:id="rId122"/>
    <p:sldMasterId id="2147484025" r:id="rId123"/>
    <p:sldMasterId id="2147484027" r:id="rId124"/>
    <p:sldMasterId id="2147484029" r:id="rId125"/>
    <p:sldMasterId id="2147484031" r:id="rId126"/>
    <p:sldMasterId id="2147484033" r:id="rId127"/>
    <p:sldMasterId id="2147484035" r:id="rId128"/>
    <p:sldMasterId id="2147484037" r:id="rId129"/>
    <p:sldMasterId id="2147484039" r:id="rId130"/>
    <p:sldMasterId id="2147484041" r:id="rId131"/>
    <p:sldMasterId id="2147484043" r:id="rId132"/>
    <p:sldMasterId id="2147484045" r:id="rId133"/>
    <p:sldMasterId id="2147484047" r:id="rId134"/>
    <p:sldMasterId id="2147484049" r:id="rId135"/>
    <p:sldMasterId id="2147484051" r:id="rId136"/>
    <p:sldMasterId id="2147484053" r:id="rId137"/>
    <p:sldMasterId id="2147484055" r:id="rId138"/>
    <p:sldMasterId id="2147484057" r:id="rId139"/>
    <p:sldMasterId id="2147484059" r:id="rId140"/>
    <p:sldMasterId id="2147484061" r:id="rId141"/>
    <p:sldMasterId id="2147484063" r:id="rId142"/>
    <p:sldMasterId id="2147484065" r:id="rId143"/>
    <p:sldMasterId id="2147484067" r:id="rId144"/>
    <p:sldMasterId id="2147484069" r:id="rId145"/>
    <p:sldMasterId id="2147484071" r:id="rId146"/>
    <p:sldMasterId id="2147484073" r:id="rId147"/>
    <p:sldMasterId id="2147484075" r:id="rId148"/>
    <p:sldMasterId id="2147484077" r:id="rId149"/>
    <p:sldMasterId id="2147484079" r:id="rId150"/>
    <p:sldMasterId id="2147484081" r:id="rId151"/>
    <p:sldMasterId id="2147484083" r:id="rId152"/>
    <p:sldMasterId id="2147484085" r:id="rId153"/>
    <p:sldMasterId id="2147484087" r:id="rId154"/>
    <p:sldMasterId id="2147484089" r:id="rId155"/>
    <p:sldMasterId id="2147484091" r:id="rId156"/>
    <p:sldMasterId id="2147484093" r:id="rId157"/>
    <p:sldMasterId id="2147484095" r:id="rId158"/>
    <p:sldMasterId id="2147484097" r:id="rId159"/>
    <p:sldMasterId id="2147484099" r:id="rId160"/>
    <p:sldMasterId id="2147484101" r:id="rId161"/>
    <p:sldMasterId id="2147484103" r:id="rId162"/>
    <p:sldMasterId id="2147484105" r:id="rId163"/>
    <p:sldMasterId id="2147484107" r:id="rId164"/>
    <p:sldMasterId id="2147484109" r:id="rId165"/>
    <p:sldMasterId id="2147484111" r:id="rId166"/>
    <p:sldMasterId id="2147484113" r:id="rId167"/>
    <p:sldMasterId id="2147484115" r:id="rId168"/>
    <p:sldMasterId id="2147484117" r:id="rId169"/>
    <p:sldMasterId id="2147484119" r:id="rId170"/>
  </p:sldMasterIdLst>
  <p:notesMasterIdLst>
    <p:notesMasterId r:id="rId216"/>
  </p:notesMasterIdLst>
  <p:handoutMasterIdLst>
    <p:handoutMasterId r:id="rId217"/>
  </p:handoutMasterIdLst>
  <p:sldIdLst>
    <p:sldId id="461" r:id="rId171"/>
    <p:sldId id="548" r:id="rId172"/>
    <p:sldId id="549" r:id="rId173"/>
    <p:sldId id="550" r:id="rId174"/>
    <p:sldId id="464" r:id="rId175"/>
    <p:sldId id="465" r:id="rId176"/>
    <p:sldId id="466" r:id="rId177"/>
    <p:sldId id="467" r:id="rId178"/>
    <p:sldId id="551" r:id="rId179"/>
    <p:sldId id="470" r:id="rId180"/>
    <p:sldId id="572" r:id="rId181"/>
    <p:sldId id="573" r:id="rId182"/>
    <p:sldId id="574" r:id="rId183"/>
    <p:sldId id="575" r:id="rId184"/>
    <p:sldId id="576" r:id="rId185"/>
    <p:sldId id="577" r:id="rId186"/>
    <p:sldId id="578" r:id="rId187"/>
    <p:sldId id="579" r:id="rId188"/>
    <p:sldId id="580" r:id="rId189"/>
    <p:sldId id="471" r:id="rId190"/>
    <p:sldId id="552" r:id="rId191"/>
    <p:sldId id="553" r:id="rId192"/>
    <p:sldId id="474" r:id="rId193"/>
    <p:sldId id="475" r:id="rId194"/>
    <p:sldId id="477" r:id="rId195"/>
    <p:sldId id="480" r:id="rId196"/>
    <p:sldId id="481" r:id="rId197"/>
    <p:sldId id="482" r:id="rId198"/>
    <p:sldId id="485" r:id="rId199"/>
    <p:sldId id="486" r:id="rId200"/>
    <p:sldId id="490" r:id="rId201"/>
    <p:sldId id="491" r:id="rId202"/>
    <p:sldId id="492" r:id="rId203"/>
    <p:sldId id="564" r:id="rId204"/>
    <p:sldId id="494" r:id="rId205"/>
    <p:sldId id="496" r:id="rId206"/>
    <p:sldId id="501" r:id="rId207"/>
    <p:sldId id="502" r:id="rId208"/>
    <p:sldId id="503" r:id="rId209"/>
    <p:sldId id="566" r:id="rId210"/>
    <p:sldId id="505" r:id="rId211"/>
    <p:sldId id="511" r:id="rId212"/>
    <p:sldId id="512" r:id="rId213"/>
    <p:sldId id="571" r:id="rId214"/>
    <p:sldId id="514" r:id="rId215"/>
  </p:sldIdLst>
  <p:sldSz cx="9144000" cy="6858000" type="screen4x3"/>
  <p:notesSz cx="6858000" cy="9144000"/>
  <p:custDataLst>
    <p:tags r:id="rId2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8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8" clrIdx="0"/>
  <p:cmAuthor id="2" name="Kathleen Fitzpatrick" initials="" lastIdx="1" clrIdx="1"/>
  <p:cmAuthor id="3" name="Sylvia Rebert" initials="SR" lastIdx="1" clrIdx="2"/>
  <p:cmAuthor id="4" name="manjubharkavi" initials="m" lastIdx="1" clrIdx="3"/>
  <p:cmAuthor id="5" name="Nicole Tunbridge" initials="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209"/>
    <a:srgbClr val="990066"/>
    <a:srgbClr val="0051A2"/>
    <a:srgbClr val="9D0016"/>
    <a:srgbClr val="F9E33B"/>
    <a:srgbClr val="ABA49A"/>
    <a:srgbClr val="F6C932"/>
    <a:srgbClr val="474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4" autoAdjust="0"/>
    <p:restoredTop sz="92230" autoAdjust="0"/>
  </p:normalViewPr>
  <p:slideViewPr>
    <p:cSldViewPr snapToGrid="0" showGuides="1">
      <p:cViewPr varScale="1">
        <p:scale>
          <a:sx n="85" d="100"/>
          <a:sy n="85" d="100"/>
        </p:scale>
        <p:origin x="1428" y="84"/>
      </p:cViewPr>
      <p:guideLst>
        <p:guide orient="horz" pos="2158"/>
        <p:guide pos="2880"/>
      </p:guideLst>
    </p:cSldViewPr>
  </p:slideViewPr>
  <p:outlineViewPr>
    <p:cViewPr>
      <p:scale>
        <a:sx n="33" d="100"/>
        <a:sy n="33" d="100"/>
      </p:scale>
      <p:origin x="0" y="61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2" d="100"/>
        <a:sy n="112" d="100"/>
      </p:scale>
      <p:origin x="0" y="-3030"/>
    </p:cViewPr>
  </p:sorterViewPr>
  <p:notesViewPr>
    <p:cSldViewPr snapToGrid="0" showGuides="1">
      <p:cViewPr varScale="1">
        <p:scale>
          <a:sx n="67" d="100"/>
          <a:sy n="67" d="100"/>
        </p:scale>
        <p:origin x="-3228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Master" Target="slideMasters/slideMaster117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63" Type="http://schemas.openxmlformats.org/officeDocument/2006/relationships/slideMaster" Target="slideMasters/slideMaster63.xml"/><Relationship Id="rId84" Type="http://schemas.openxmlformats.org/officeDocument/2006/relationships/slideMaster" Target="slideMasters/slideMaster84.xml"/><Relationship Id="rId138" Type="http://schemas.openxmlformats.org/officeDocument/2006/relationships/slideMaster" Target="slideMasters/slideMaster138.xml"/><Relationship Id="rId159" Type="http://schemas.openxmlformats.org/officeDocument/2006/relationships/slideMaster" Target="slideMasters/slideMaster159.xml"/><Relationship Id="rId170" Type="http://schemas.openxmlformats.org/officeDocument/2006/relationships/slideMaster" Target="slideMasters/slideMaster170.xml"/><Relationship Id="rId191" Type="http://schemas.openxmlformats.org/officeDocument/2006/relationships/slide" Target="slides/slide21.xml"/><Relationship Id="rId205" Type="http://schemas.openxmlformats.org/officeDocument/2006/relationships/slide" Target="slides/slide35.xml"/><Relationship Id="rId107" Type="http://schemas.openxmlformats.org/officeDocument/2006/relationships/slideMaster" Target="slideMasters/slideMaster107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53" Type="http://schemas.openxmlformats.org/officeDocument/2006/relationships/slideMaster" Target="slideMasters/slideMaster53.xml"/><Relationship Id="rId74" Type="http://schemas.openxmlformats.org/officeDocument/2006/relationships/slideMaster" Target="slideMasters/slideMaster74.xml"/><Relationship Id="rId128" Type="http://schemas.openxmlformats.org/officeDocument/2006/relationships/slideMaster" Target="slideMasters/slideMaster128.xml"/><Relationship Id="rId149" Type="http://schemas.openxmlformats.org/officeDocument/2006/relationships/slideMaster" Target="slideMasters/slideMaster149.xml"/><Relationship Id="rId5" Type="http://schemas.openxmlformats.org/officeDocument/2006/relationships/slideMaster" Target="slideMasters/slideMaster5.xml"/><Relationship Id="rId95" Type="http://schemas.openxmlformats.org/officeDocument/2006/relationships/slideMaster" Target="slideMasters/slideMaster95.xml"/><Relationship Id="rId160" Type="http://schemas.openxmlformats.org/officeDocument/2006/relationships/slideMaster" Target="slideMasters/slideMaster160.xml"/><Relationship Id="rId181" Type="http://schemas.openxmlformats.org/officeDocument/2006/relationships/slide" Target="slides/slide11.xml"/><Relationship Id="rId216" Type="http://schemas.openxmlformats.org/officeDocument/2006/relationships/notesMaster" Target="notesMasters/notesMaster1.xml"/><Relationship Id="rId211" Type="http://schemas.openxmlformats.org/officeDocument/2006/relationships/slide" Target="slides/slide41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113" Type="http://schemas.openxmlformats.org/officeDocument/2006/relationships/slideMaster" Target="slideMasters/slideMaster113.xml"/><Relationship Id="rId118" Type="http://schemas.openxmlformats.org/officeDocument/2006/relationships/slideMaster" Target="slideMasters/slideMaster118.xml"/><Relationship Id="rId134" Type="http://schemas.openxmlformats.org/officeDocument/2006/relationships/slideMaster" Target="slideMasters/slideMaster134.xml"/><Relationship Id="rId139" Type="http://schemas.openxmlformats.org/officeDocument/2006/relationships/slideMaster" Target="slideMasters/slideMaster139.xml"/><Relationship Id="rId80" Type="http://schemas.openxmlformats.org/officeDocument/2006/relationships/slideMaster" Target="slideMasters/slideMaster80.xml"/><Relationship Id="rId85" Type="http://schemas.openxmlformats.org/officeDocument/2006/relationships/slideMaster" Target="slideMasters/slideMaster85.xml"/><Relationship Id="rId150" Type="http://schemas.openxmlformats.org/officeDocument/2006/relationships/slideMaster" Target="slideMasters/slideMaster150.xml"/><Relationship Id="rId155" Type="http://schemas.openxmlformats.org/officeDocument/2006/relationships/slideMaster" Target="slideMasters/slideMaster155.xml"/><Relationship Id="rId171" Type="http://schemas.openxmlformats.org/officeDocument/2006/relationships/slide" Target="slides/slide1.xml"/><Relationship Id="rId176" Type="http://schemas.openxmlformats.org/officeDocument/2006/relationships/slide" Target="slides/slide6.xml"/><Relationship Id="rId192" Type="http://schemas.openxmlformats.org/officeDocument/2006/relationships/slide" Target="slides/slide22.xml"/><Relationship Id="rId197" Type="http://schemas.openxmlformats.org/officeDocument/2006/relationships/slide" Target="slides/slide27.xml"/><Relationship Id="rId206" Type="http://schemas.openxmlformats.org/officeDocument/2006/relationships/slide" Target="slides/slide36.xml"/><Relationship Id="rId201" Type="http://schemas.openxmlformats.org/officeDocument/2006/relationships/slide" Target="slides/slide31.xml"/><Relationship Id="rId222" Type="http://schemas.openxmlformats.org/officeDocument/2006/relationships/theme" Target="theme/theme1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59" Type="http://schemas.openxmlformats.org/officeDocument/2006/relationships/slideMaster" Target="slideMasters/slideMaster59.xml"/><Relationship Id="rId103" Type="http://schemas.openxmlformats.org/officeDocument/2006/relationships/slideMaster" Target="slideMasters/slideMaster103.xml"/><Relationship Id="rId108" Type="http://schemas.openxmlformats.org/officeDocument/2006/relationships/slideMaster" Target="slideMasters/slideMaster108.xml"/><Relationship Id="rId124" Type="http://schemas.openxmlformats.org/officeDocument/2006/relationships/slideMaster" Target="slideMasters/slideMaster124.xml"/><Relationship Id="rId129" Type="http://schemas.openxmlformats.org/officeDocument/2006/relationships/slideMaster" Target="slideMasters/slideMaster129.xml"/><Relationship Id="rId54" Type="http://schemas.openxmlformats.org/officeDocument/2006/relationships/slideMaster" Target="slideMasters/slideMaster54.xml"/><Relationship Id="rId70" Type="http://schemas.openxmlformats.org/officeDocument/2006/relationships/slideMaster" Target="slideMasters/slideMaster70.xml"/><Relationship Id="rId75" Type="http://schemas.openxmlformats.org/officeDocument/2006/relationships/slideMaster" Target="slideMasters/slideMaster75.xml"/><Relationship Id="rId91" Type="http://schemas.openxmlformats.org/officeDocument/2006/relationships/slideMaster" Target="slideMasters/slideMaster91.xml"/><Relationship Id="rId96" Type="http://schemas.openxmlformats.org/officeDocument/2006/relationships/slideMaster" Target="slideMasters/slideMaster96.xml"/><Relationship Id="rId140" Type="http://schemas.openxmlformats.org/officeDocument/2006/relationships/slideMaster" Target="slideMasters/slideMaster140.xml"/><Relationship Id="rId145" Type="http://schemas.openxmlformats.org/officeDocument/2006/relationships/slideMaster" Target="slideMasters/slideMaster145.xml"/><Relationship Id="rId161" Type="http://schemas.openxmlformats.org/officeDocument/2006/relationships/slideMaster" Target="slideMasters/slideMaster161.xml"/><Relationship Id="rId166" Type="http://schemas.openxmlformats.org/officeDocument/2006/relationships/slideMaster" Target="slideMasters/slideMaster166.xml"/><Relationship Id="rId182" Type="http://schemas.openxmlformats.org/officeDocument/2006/relationships/slide" Target="slides/slide12.xml"/><Relationship Id="rId187" Type="http://schemas.openxmlformats.org/officeDocument/2006/relationships/slide" Target="slides/slide17.xml"/><Relationship Id="rId217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12" Type="http://schemas.openxmlformats.org/officeDocument/2006/relationships/slide" Target="slides/slide42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49" Type="http://schemas.openxmlformats.org/officeDocument/2006/relationships/slideMaster" Target="slideMasters/slideMaster49.xml"/><Relationship Id="rId114" Type="http://schemas.openxmlformats.org/officeDocument/2006/relationships/slideMaster" Target="slideMasters/slideMaster114.xml"/><Relationship Id="rId119" Type="http://schemas.openxmlformats.org/officeDocument/2006/relationships/slideMaster" Target="slideMasters/slideMaster119.xml"/><Relationship Id="rId44" Type="http://schemas.openxmlformats.org/officeDocument/2006/relationships/slideMaster" Target="slideMasters/slideMaster44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81" Type="http://schemas.openxmlformats.org/officeDocument/2006/relationships/slideMaster" Target="slideMasters/slideMaster81.xml"/><Relationship Id="rId86" Type="http://schemas.openxmlformats.org/officeDocument/2006/relationships/slideMaster" Target="slideMasters/slideMaster86.xml"/><Relationship Id="rId130" Type="http://schemas.openxmlformats.org/officeDocument/2006/relationships/slideMaster" Target="slideMasters/slideMaster130.xml"/><Relationship Id="rId135" Type="http://schemas.openxmlformats.org/officeDocument/2006/relationships/slideMaster" Target="slideMasters/slideMaster135.xml"/><Relationship Id="rId151" Type="http://schemas.openxmlformats.org/officeDocument/2006/relationships/slideMaster" Target="slideMasters/slideMaster151.xml"/><Relationship Id="rId156" Type="http://schemas.openxmlformats.org/officeDocument/2006/relationships/slideMaster" Target="slideMasters/slideMaster156.xml"/><Relationship Id="rId177" Type="http://schemas.openxmlformats.org/officeDocument/2006/relationships/slide" Target="slides/slide7.xml"/><Relationship Id="rId198" Type="http://schemas.openxmlformats.org/officeDocument/2006/relationships/slide" Target="slides/slide28.xml"/><Relationship Id="rId172" Type="http://schemas.openxmlformats.org/officeDocument/2006/relationships/slide" Target="slides/slide2.xml"/><Relationship Id="rId193" Type="http://schemas.openxmlformats.org/officeDocument/2006/relationships/slide" Target="slides/slide23.xml"/><Relationship Id="rId202" Type="http://schemas.openxmlformats.org/officeDocument/2006/relationships/slide" Target="slides/slide32.xml"/><Relationship Id="rId207" Type="http://schemas.openxmlformats.org/officeDocument/2006/relationships/slide" Target="slides/slide37.xml"/><Relationship Id="rId223" Type="http://schemas.openxmlformats.org/officeDocument/2006/relationships/tableStyles" Target="tableStyles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Master" Target="slideMasters/slideMaster10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Master" Target="slideMasters/slideMaster76.xml"/><Relationship Id="rId97" Type="http://schemas.openxmlformats.org/officeDocument/2006/relationships/slideMaster" Target="slideMasters/slideMaster97.xml"/><Relationship Id="rId104" Type="http://schemas.openxmlformats.org/officeDocument/2006/relationships/slideMaster" Target="slideMasters/slideMaster104.xml"/><Relationship Id="rId120" Type="http://schemas.openxmlformats.org/officeDocument/2006/relationships/slideMaster" Target="slideMasters/slideMaster120.xml"/><Relationship Id="rId125" Type="http://schemas.openxmlformats.org/officeDocument/2006/relationships/slideMaster" Target="slideMasters/slideMaster125.xml"/><Relationship Id="rId141" Type="http://schemas.openxmlformats.org/officeDocument/2006/relationships/slideMaster" Target="slideMasters/slideMaster141.xml"/><Relationship Id="rId146" Type="http://schemas.openxmlformats.org/officeDocument/2006/relationships/slideMaster" Target="slideMasters/slideMaster146.xml"/><Relationship Id="rId167" Type="http://schemas.openxmlformats.org/officeDocument/2006/relationships/slideMaster" Target="slideMasters/slideMaster167.xml"/><Relationship Id="rId188" Type="http://schemas.openxmlformats.org/officeDocument/2006/relationships/slide" Target="slides/slide18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Master" Target="slideMasters/slideMaster92.xml"/><Relationship Id="rId162" Type="http://schemas.openxmlformats.org/officeDocument/2006/relationships/slideMaster" Target="slideMasters/slideMaster162.xml"/><Relationship Id="rId183" Type="http://schemas.openxmlformats.org/officeDocument/2006/relationships/slide" Target="slides/slide13.xml"/><Relationship Id="rId213" Type="http://schemas.openxmlformats.org/officeDocument/2006/relationships/slide" Target="slides/slide43.xml"/><Relationship Id="rId218" Type="http://schemas.openxmlformats.org/officeDocument/2006/relationships/tags" Target="tags/tag1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Master" Target="slideMasters/slideMaster87.xml"/><Relationship Id="rId110" Type="http://schemas.openxmlformats.org/officeDocument/2006/relationships/slideMaster" Target="slideMasters/slideMaster110.xml"/><Relationship Id="rId115" Type="http://schemas.openxmlformats.org/officeDocument/2006/relationships/slideMaster" Target="slideMasters/slideMaster115.xml"/><Relationship Id="rId131" Type="http://schemas.openxmlformats.org/officeDocument/2006/relationships/slideMaster" Target="slideMasters/slideMaster131.xml"/><Relationship Id="rId136" Type="http://schemas.openxmlformats.org/officeDocument/2006/relationships/slideMaster" Target="slideMasters/slideMaster136.xml"/><Relationship Id="rId157" Type="http://schemas.openxmlformats.org/officeDocument/2006/relationships/slideMaster" Target="slideMasters/slideMaster157.xml"/><Relationship Id="rId178" Type="http://schemas.openxmlformats.org/officeDocument/2006/relationships/slide" Target="slides/slide8.xml"/><Relationship Id="rId61" Type="http://schemas.openxmlformats.org/officeDocument/2006/relationships/slideMaster" Target="slideMasters/slideMaster61.xml"/><Relationship Id="rId82" Type="http://schemas.openxmlformats.org/officeDocument/2006/relationships/slideMaster" Target="slideMasters/slideMaster82.xml"/><Relationship Id="rId152" Type="http://schemas.openxmlformats.org/officeDocument/2006/relationships/slideMaster" Target="slideMasters/slideMaster152.xml"/><Relationship Id="rId173" Type="http://schemas.openxmlformats.org/officeDocument/2006/relationships/slide" Target="slides/slide3.xml"/><Relationship Id="rId194" Type="http://schemas.openxmlformats.org/officeDocument/2006/relationships/slide" Target="slides/slide24.xml"/><Relationship Id="rId199" Type="http://schemas.openxmlformats.org/officeDocument/2006/relationships/slide" Target="slides/slide29.xml"/><Relationship Id="rId203" Type="http://schemas.openxmlformats.org/officeDocument/2006/relationships/slide" Target="slides/slide33.xml"/><Relationship Id="rId208" Type="http://schemas.openxmlformats.org/officeDocument/2006/relationships/slide" Target="slides/slide38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Master" Target="slideMasters/slideMaster77.xml"/><Relationship Id="rId100" Type="http://schemas.openxmlformats.org/officeDocument/2006/relationships/slideMaster" Target="slideMasters/slideMaster100.xml"/><Relationship Id="rId105" Type="http://schemas.openxmlformats.org/officeDocument/2006/relationships/slideMaster" Target="slideMasters/slideMaster105.xml"/><Relationship Id="rId126" Type="http://schemas.openxmlformats.org/officeDocument/2006/relationships/slideMaster" Target="slideMasters/slideMaster126.xml"/><Relationship Id="rId147" Type="http://schemas.openxmlformats.org/officeDocument/2006/relationships/slideMaster" Target="slideMasters/slideMaster147.xml"/><Relationship Id="rId168" Type="http://schemas.openxmlformats.org/officeDocument/2006/relationships/slideMaster" Target="slideMasters/slideMaster168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93" Type="http://schemas.openxmlformats.org/officeDocument/2006/relationships/slideMaster" Target="slideMasters/slideMaster93.xml"/><Relationship Id="rId98" Type="http://schemas.openxmlformats.org/officeDocument/2006/relationships/slideMaster" Target="slideMasters/slideMaster98.xml"/><Relationship Id="rId121" Type="http://schemas.openxmlformats.org/officeDocument/2006/relationships/slideMaster" Target="slideMasters/slideMaster121.xml"/><Relationship Id="rId142" Type="http://schemas.openxmlformats.org/officeDocument/2006/relationships/slideMaster" Target="slideMasters/slideMaster142.xml"/><Relationship Id="rId163" Type="http://schemas.openxmlformats.org/officeDocument/2006/relationships/slideMaster" Target="slideMasters/slideMaster163.xml"/><Relationship Id="rId184" Type="http://schemas.openxmlformats.org/officeDocument/2006/relationships/slide" Target="slides/slide14.xml"/><Relationship Id="rId189" Type="http://schemas.openxmlformats.org/officeDocument/2006/relationships/slide" Target="slides/slide19.xml"/><Relationship Id="rId21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4" Type="http://schemas.openxmlformats.org/officeDocument/2006/relationships/slide" Target="slides/slide44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Master" Target="slideMasters/slideMaster67.xml"/><Relationship Id="rId116" Type="http://schemas.openxmlformats.org/officeDocument/2006/relationships/slideMaster" Target="slideMasters/slideMaster116.xml"/><Relationship Id="rId137" Type="http://schemas.openxmlformats.org/officeDocument/2006/relationships/slideMaster" Target="slideMasters/slideMaster137.xml"/><Relationship Id="rId158" Type="http://schemas.openxmlformats.org/officeDocument/2006/relationships/slideMaster" Target="slideMasters/slideMaster158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Master" Target="slideMasters/slideMaster62.xml"/><Relationship Id="rId83" Type="http://schemas.openxmlformats.org/officeDocument/2006/relationships/slideMaster" Target="slideMasters/slideMaster83.xml"/><Relationship Id="rId88" Type="http://schemas.openxmlformats.org/officeDocument/2006/relationships/slideMaster" Target="slideMasters/slideMaster88.xml"/><Relationship Id="rId111" Type="http://schemas.openxmlformats.org/officeDocument/2006/relationships/slideMaster" Target="slideMasters/slideMaster111.xml"/><Relationship Id="rId132" Type="http://schemas.openxmlformats.org/officeDocument/2006/relationships/slideMaster" Target="slideMasters/slideMaster132.xml"/><Relationship Id="rId153" Type="http://schemas.openxmlformats.org/officeDocument/2006/relationships/slideMaster" Target="slideMasters/slideMaster153.xml"/><Relationship Id="rId174" Type="http://schemas.openxmlformats.org/officeDocument/2006/relationships/slide" Target="slides/slide4.xml"/><Relationship Id="rId179" Type="http://schemas.openxmlformats.org/officeDocument/2006/relationships/slide" Target="slides/slide9.xml"/><Relationship Id="rId195" Type="http://schemas.openxmlformats.org/officeDocument/2006/relationships/slide" Target="slides/slide25.xml"/><Relationship Id="rId209" Type="http://schemas.openxmlformats.org/officeDocument/2006/relationships/slide" Target="slides/slide39.xml"/><Relationship Id="rId190" Type="http://schemas.openxmlformats.org/officeDocument/2006/relationships/slide" Target="slides/slide20.xml"/><Relationship Id="rId204" Type="http://schemas.openxmlformats.org/officeDocument/2006/relationships/slide" Target="slides/slide34.xml"/><Relationship Id="rId220" Type="http://schemas.openxmlformats.org/officeDocument/2006/relationships/presProps" Target="presProps.xml"/><Relationship Id="rId15" Type="http://schemas.openxmlformats.org/officeDocument/2006/relationships/slideMaster" Target="slideMasters/slideMaster15.xml"/><Relationship Id="rId36" Type="http://schemas.openxmlformats.org/officeDocument/2006/relationships/slideMaster" Target="slideMasters/slideMaster36.xml"/><Relationship Id="rId57" Type="http://schemas.openxmlformats.org/officeDocument/2006/relationships/slideMaster" Target="slideMasters/slideMaster57.xml"/><Relationship Id="rId106" Type="http://schemas.openxmlformats.org/officeDocument/2006/relationships/slideMaster" Target="slideMasters/slideMaster106.xml"/><Relationship Id="rId127" Type="http://schemas.openxmlformats.org/officeDocument/2006/relationships/slideMaster" Target="slideMasters/slideMaster12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52" Type="http://schemas.openxmlformats.org/officeDocument/2006/relationships/slideMaster" Target="slideMasters/slideMaster52.xml"/><Relationship Id="rId73" Type="http://schemas.openxmlformats.org/officeDocument/2006/relationships/slideMaster" Target="slideMasters/slideMaster73.xml"/><Relationship Id="rId78" Type="http://schemas.openxmlformats.org/officeDocument/2006/relationships/slideMaster" Target="slideMasters/slideMaster78.xml"/><Relationship Id="rId94" Type="http://schemas.openxmlformats.org/officeDocument/2006/relationships/slideMaster" Target="slideMasters/slideMaster94.xml"/><Relationship Id="rId99" Type="http://schemas.openxmlformats.org/officeDocument/2006/relationships/slideMaster" Target="slideMasters/slideMaster99.xml"/><Relationship Id="rId101" Type="http://schemas.openxmlformats.org/officeDocument/2006/relationships/slideMaster" Target="slideMasters/slideMaster101.xml"/><Relationship Id="rId122" Type="http://schemas.openxmlformats.org/officeDocument/2006/relationships/slideMaster" Target="slideMasters/slideMaster122.xml"/><Relationship Id="rId143" Type="http://schemas.openxmlformats.org/officeDocument/2006/relationships/slideMaster" Target="slideMasters/slideMaster143.xml"/><Relationship Id="rId148" Type="http://schemas.openxmlformats.org/officeDocument/2006/relationships/slideMaster" Target="slideMasters/slideMaster148.xml"/><Relationship Id="rId164" Type="http://schemas.openxmlformats.org/officeDocument/2006/relationships/slideMaster" Target="slideMasters/slideMaster164.xml"/><Relationship Id="rId169" Type="http://schemas.openxmlformats.org/officeDocument/2006/relationships/slideMaster" Target="slideMasters/slideMaster169.xml"/><Relationship Id="rId185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80" Type="http://schemas.openxmlformats.org/officeDocument/2006/relationships/slide" Target="slides/slide10.xml"/><Relationship Id="rId210" Type="http://schemas.openxmlformats.org/officeDocument/2006/relationships/slide" Target="slides/slide40.xml"/><Relationship Id="rId215" Type="http://schemas.openxmlformats.org/officeDocument/2006/relationships/slide" Target="slides/slide45.xml"/><Relationship Id="rId26" Type="http://schemas.openxmlformats.org/officeDocument/2006/relationships/slideMaster" Target="slideMasters/slideMaster26.xml"/><Relationship Id="rId47" Type="http://schemas.openxmlformats.org/officeDocument/2006/relationships/slideMaster" Target="slideMasters/slideMaster47.xml"/><Relationship Id="rId68" Type="http://schemas.openxmlformats.org/officeDocument/2006/relationships/slideMaster" Target="slideMasters/slideMaster68.xml"/><Relationship Id="rId89" Type="http://schemas.openxmlformats.org/officeDocument/2006/relationships/slideMaster" Target="slideMasters/slideMaster89.xml"/><Relationship Id="rId112" Type="http://schemas.openxmlformats.org/officeDocument/2006/relationships/slideMaster" Target="slideMasters/slideMaster112.xml"/><Relationship Id="rId133" Type="http://schemas.openxmlformats.org/officeDocument/2006/relationships/slideMaster" Target="slideMasters/slideMaster133.xml"/><Relationship Id="rId154" Type="http://schemas.openxmlformats.org/officeDocument/2006/relationships/slideMaster" Target="slideMasters/slideMaster154.xml"/><Relationship Id="rId175" Type="http://schemas.openxmlformats.org/officeDocument/2006/relationships/slide" Target="slides/slide5.xml"/><Relationship Id="rId196" Type="http://schemas.openxmlformats.org/officeDocument/2006/relationships/slide" Target="slides/slide26.xml"/><Relationship Id="rId200" Type="http://schemas.openxmlformats.org/officeDocument/2006/relationships/slide" Target="slides/slide30.xml"/><Relationship Id="rId16" Type="http://schemas.openxmlformats.org/officeDocument/2006/relationships/slideMaster" Target="slideMasters/slideMaster16.xml"/><Relationship Id="rId221" Type="http://schemas.openxmlformats.org/officeDocument/2006/relationships/viewProps" Target="viewProps.xml"/><Relationship Id="rId37" Type="http://schemas.openxmlformats.org/officeDocument/2006/relationships/slideMaster" Target="slideMasters/slideMaster37.xml"/><Relationship Id="rId58" Type="http://schemas.openxmlformats.org/officeDocument/2006/relationships/slideMaster" Target="slideMasters/slideMaster58.xml"/><Relationship Id="rId79" Type="http://schemas.openxmlformats.org/officeDocument/2006/relationships/slideMaster" Target="slideMasters/slideMaster79.xml"/><Relationship Id="rId102" Type="http://schemas.openxmlformats.org/officeDocument/2006/relationships/slideMaster" Target="slideMasters/slideMaster102.xml"/><Relationship Id="rId123" Type="http://schemas.openxmlformats.org/officeDocument/2006/relationships/slideMaster" Target="slideMasters/slideMaster123.xml"/><Relationship Id="rId144" Type="http://schemas.openxmlformats.org/officeDocument/2006/relationships/slideMaster" Target="slideMasters/slideMaster144.xml"/><Relationship Id="rId90" Type="http://schemas.openxmlformats.org/officeDocument/2006/relationships/slideMaster" Target="slideMasters/slideMaster90.xml"/><Relationship Id="rId165" Type="http://schemas.openxmlformats.org/officeDocument/2006/relationships/slideMaster" Target="slideMasters/slideMaster165.xml"/><Relationship Id="rId186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6B27680A-1385-42FB-B94C-D6E1298EFA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694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8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smtClean="0"/>
              <a:t>Click to edit Master text styles</a:t>
            </a:r>
          </a:p>
          <a:p>
            <a:pPr lvl="1"/>
            <a:r>
              <a:rPr lang="en-US" altLang="en-US" noProof="0" dirty="0" smtClean="0"/>
              <a:t>Second level</a:t>
            </a:r>
          </a:p>
          <a:p>
            <a:pPr lvl="2"/>
            <a:r>
              <a:rPr lang="en-US" altLang="en-US" noProof="0" dirty="0" smtClean="0"/>
              <a:t>Third level</a:t>
            </a:r>
          </a:p>
          <a:p>
            <a:pPr lvl="3"/>
            <a:r>
              <a:rPr lang="en-US" altLang="en-US" noProof="0" dirty="0" smtClean="0"/>
              <a:t>Fourth level</a:t>
            </a:r>
          </a:p>
          <a:p>
            <a:pPr lvl="4"/>
            <a:r>
              <a:rPr lang="en-US" altLang="en-US" noProof="0" dirty="0" smtClean="0"/>
              <a:t>Fifth level</a:t>
            </a:r>
          </a:p>
        </p:txBody>
      </p:sp>
      <p:sp>
        <p:nvSpPr>
          <p:cNvPr id="518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8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3910639B-1C0C-4ED5-866F-6F6178310B3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FC291-21D2-4848-A8DA-D9C70FDA709D}" type="datetimeFigureOut">
              <a:rPr lang="en-IN" smtClean="0"/>
              <a:t>15-12-2017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2047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4450" y="685800"/>
            <a:ext cx="4267200" cy="3200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0639B-1C0C-4ED5-866F-6F6178310B32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221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7CFCEDC7-BF1C-4BB9-AA14-35E1227C7588}" type="slidenum">
              <a:rPr lang="en-US" sz="1200">
                <a:ea typeface="ヒラギノ角ゴ Pro W3" charset="-128"/>
              </a:rPr>
              <a:pPr algn="r"/>
              <a:t>11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685800"/>
            <a:ext cx="4267200" cy="3200400"/>
          </a:xfrm>
          <a:solidFill>
            <a:srgbClr val="FFFFFF"/>
          </a:solidFill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2717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0FE02BC9-3466-4CCE-8659-2DF2D94FC3E7}" type="slidenum">
              <a:rPr lang="en-US" sz="1200">
                <a:ea typeface="ヒラギノ角ゴ Pro W3" charset="-128"/>
              </a:rPr>
              <a:pPr algn="r"/>
              <a:t>12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685800"/>
            <a:ext cx="4267200" cy="3200400"/>
          </a:xfrm>
          <a:solidFill>
            <a:srgbClr val="FFFFFF"/>
          </a:solidFill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0407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4450" y="685800"/>
            <a:ext cx="4267200" cy="3200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0639B-1C0C-4ED5-866F-6F6178310B32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777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20.21 The three domains of life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8864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AC27A139-EBBA-4DC9-BEF8-3FFF3AC29D27}" type="slidenum">
              <a:rPr lang="en-US" sz="1200">
                <a:ea typeface="ヒラギノ角ゴ Pro W3" charset="-128"/>
              </a:rPr>
              <a:pPr algn="r"/>
              <a:t>15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685800"/>
            <a:ext cx="4267200" cy="3200400"/>
          </a:xfrm>
          <a:solidFill>
            <a:srgbClr val="FFFFFF"/>
          </a:solidFill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97387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612FB9D5-E810-4C9D-8EC5-A9358E4A4BB9}" type="slidenum">
              <a:rPr lang="en-US" sz="1200">
                <a:ea typeface="ヒラギノ角ゴ Pro W3" charset="-128"/>
              </a:rPr>
              <a:pPr algn="r"/>
              <a:t>16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685800"/>
            <a:ext cx="4267200" cy="3200400"/>
          </a:xfrm>
          <a:solidFill>
            <a:srgbClr val="FFFFFF"/>
          </a:solidFill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2343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D2A0ED3F-44E3-4926-92C8-72FF3151CB17}" type="slidenum">
              <a:rPr lang="en-US" sz="1200">
                <a:ea typeface="ヒラギノ角ゴ Pro W3" charset="-128"/>
              </a:rPr>
              <a:pPr algn="r"/>
              <a:t>17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685800"/>
            <a:ext cx="4267200" cy="3200400"/>
          </a:xfrm>
          <a:solidFill>
            <a:srgbClr val="FFFFFF"/>
          </a:solidFill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10893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C1D9AF73-C651-4138-956B-F9BE19496C8A}" type="slidenum">
              <a:rPr lang="en-US" sz="1200">
                <a:ea typeface="ヒラギノ角ゴ Pro W3" charset="-128"/>
              </a:rPr>
              <a:pPr algn="r"/>
              <a:t>18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685800"/>
            <a:ext cx="4267200" cy="3200400"/>
          </a:xfrm>
          <a:solidFill>
            <a:srgbClr val="FFFFFF"/>
          </a:solidFill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99656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20.22 A tangled web of life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97308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70151EA8-2F11-4B3B-8433-FE6BBB3E7A9C}" type="slidenum">
              <a:rPr lang="en-US" sz="1200">
                <a:ea typeface="ヒラギノ角ゴ Pro W3" charset="-128"/>
              </a:rPr>
              <a:pPr algn="r"/>
              <a:t>20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685800"/>
            <a:ext cx="4267200" cy="3200400"/>
          </a:xfrm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5305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20.1 What kind of organism is this?</a:t>
            </a:r>
          </a:p>
          <a:p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11848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20.4 The connection between classification and phylogeny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28328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20.5 How to read a phylogenetic tree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09886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B4F71F67-4431-4A04-9EB1-B9D1AA0D558A}" type="slidenum">
              <a:rPr lang="en-US" sz="1200">
                <a:ea typeface="ヒラギノ角ゴ Pro W3" charset="-128"/>
              </a:rPr>
              <a:pPr algn="r"/>
              <a:t>23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685800"/>
            <a:ext cx="4267200" cy="3200400"/>
          </a:xfrm>
          <a:solidFill>
            <a:srgbClr val="FFFFFF"/>
          </a:solidFill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88015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784ED1C3-11BE-49F4-969A-D4221D9F53B1}" type="slidenum">
              <a:rPr lang="en-US" sz="1200">
                <a:ea typeface="ヒラギノ角ゴ Pro W3" charset="-128"/>
              </a:rPr>
              <a:pPr algn="r"/>
              <a:t>24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685800"/>
            <a:ext cx="4267200" cy="3200400"/>
          </a:xfrm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12994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75D0E503-DC6D-4DA4-AFE3-DDB4989A5188}" type="slidenum">
              <a:rPr lang="en-US" sz="1200">
                <a:ea typeface="ヒラギノ角ゴ Pro W3" charset="-128"/>
              </a:rPr>
              <a:pPr algn="r"/>
              <a:t>25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685800"/>
            <a:ext cx="4267200" cy="3200400"/>
          </a:xfrm>
          <a:solidFill>
            <a:srgbClr val="FFFFFF"/>
          </a:solidFill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15956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49BFEC21-C483-454B-8CFB-7579043502E1}" type="slidenum">
              <a:rPr lang="en-US" sz="1200">
                <a:ea typeface="ヒラギノ角ゴ Pro W3" charset="-128"/>
              </a:rPr>
              <a:pPr algn="r"/>
              <a:t>26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685800"/>
            <a:ext cx="4267200" cy="3200400"/>
          </a:xfrm>
          <a:solidFill>
            <a:srgbClr val="FFFFFF"/>
          </a:solidFill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42157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DDBC658F-AA20-48B2-BA66-F9B3F90F92E2}" type="slidenum">
              <a:rPr lang="en-US" sz="1200">
                <a:ea typeface="ヒラギノ角ゴ Pro W3" charset="-128"/>
              </a:rPr>
              <a:pPr algn="r"/>
              <a:t>27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685800"/>
            <a:ext cx="4267200" cy="3200400"/>
          </a:xfrm>
          <a:solidFill>
            <a:srgbClr val="FFFFFF"/>
          </a:solidFill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3266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57000017-8C8B-459E-8FD4-B2290DF6BAD5}" type="slidenum">
              <a:rPr lang="en-US" sz="1200">
                <a:ea typeface="ヒラギノ角ゴ Pro W3" charset="-128"/>
              </a:rPr>
              <a:pPr algn="r"/>
              <a:t>28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685800"/>
            <a:ext cx="4267200" cy="3200400"/>
          </a:xfrm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86882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76D88142-82AF-4944-BAD0-F4D1B57DB67D}" type="slidenum">
              <a:rPr lang="en-US" sz="1200">
                <a:ea typeface="ヒラギノ角ゴ Pro W3" charset="-128"/>
              </a:rPr>
              <a:pPr algn="r"/>
              <a:t>29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685800"/>
            <a:ext cx="4267200" cy="3200400"/>
          </a:xfrm>
          <a:solidFill>
            <a:srgbClr val="FFFFFF"/>
          </a:solidFill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06969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E155F8A5-BFF5-45E7-BA38-B814FCE35BEA}" type="slidenum">
              <a:rPr lang="en-US" sz="1200">
                <a:ea typeface="ヒラギノ角ゴ Pro W3" charset="-128"/>
              </a:rPr>
              <a:pPr algn="r"/>
              <a:t>30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685800"/>
            <a:ext cx="4267200" cy="3200400"/>
          </a:xfrm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9210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20.2 Convergent evolution of limbless bodies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72594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1F8994C6-A82C-4D8C-AC98-5434B22DE418}" type="slidenum">
              <a:rPr lang="en-US" sz="1200">
                <a:ea typeface="ヒラギノ角ゴ Pro W3" charset="-128"/>
              </a:rPr>
              <a:pPr algn="r"/>
              <a:t>31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685800"/>
            <a:ext cx="4267200" cy="3200400"/>
          </a:xfrm>
          <a:solidFill>
            <a:srgbClr val="FFFFFF"/>
          </a:solidFill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55508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C9D4C2DC-7B58-432F-94E9-41F624B2D691}" type="slidenum">
              <a:rPr lang="en-US" sz="1200">
                <a:ea typeface="ヒラギノ角ゴ Pro W3" charset="-128"/>
              </a:rPr>
              <a:pPr algn="r"/>
              <a:t>32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685800"/>
            <a:ext cx="4267200" cy="3200400"/>
          </a:xfrm>
          <a:solidFill>
            <a:srgbClr val="FFFFFF"/>
          </a:solidFill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9408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4A3B5315-F83B-4AA0-ABE3-49545D8E3CEE}" type="slidenum">
              <a:rPr lang="en-US" sz="1200">
                <a:ea typeface="ヒラギノ角ゴ Pro W3" charset="-128"/>
              </a:rPr>
              <a:pPr algn="r"/>
              <a:t>33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685800"/>
            <a:ext cx="4267200" cy="3200400"/>
          </a:xfrm>
          <a:solidFill>
            <a:srgbClr val="FFFFFF"/>
          </a:solidFill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8021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20.10 Monophyletic, paraphyletic, and polyphyletic groups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0599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94C9DCB0-FB6F-4ACF-BB60-2040D7EA8493}" type="slidenum">
              <a:rPr lang="en-US" sz="1200">
                <a:ea typeface="ヒラギノ角ゴ Pro W3" charset="-128"/>
              </a:rPr>
              <a:pPr algn="r"/>
              <a:t>35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685800"/>
            <a:ext cx="4267200" cy="3200400"/>
          </a:xfrm>
          <a:solidFill>
            <a:srgbClr val="FFFFFF"/>
          </a:solidFill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6879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DF344430-A0E4-4E53-8D87-0BFC2DDF1FFD}" type="slidenum">
              <a:rPr lang="en-US" sz="1200">
                <a:ea typeface="ヒラギノ角ゴ Pro W3" charset="-128"/>
              </a:rPr>
              <a:pPr algn="r"/>
              <a:t>36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685800"/>
            <a:ext cx="4267200" cy="3200400"/>
          </a:xfrm>
          <a:solidFill>
            <a:srgbClr val="FFFFFF"/>
          </a:solidFill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41255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3C145818-E720-4175-9FA0-097197F7549E}" type="slidenum">
              <a:rPr lang="en-US" sz="1200">
                <a:ea typeface="ヒラギノ角ゴ Pro W3" charset="-128"/>
              </a:rPr>
              <a:pPr algn="r"/>
              <a:t>37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685800"/>
            <a:ext cx="4267200" cy="3200400"/>
          </a:xfrm>
          <a:solidFill>
            <a:srgbClr val="FFFFFF"/>
          </a:solidFill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8208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50D9DE29-E601-4E0B-9078-4529DB0056A1}" type="slidenum">
              <a:rPr lang="en-US" sz="1200">
                <a:ea typeface="ヒラギノ角ゴ Pro W3" charset="-128"/>
              </a:rPr>
              <a:pPr algn="r"/>
              <a:t>38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685800"/>
            <a:ext cx="4267200" cy="3200400"/>
          </a:xfrm>
          <a:solidFill>
            <a:srgbClr val="FFFFFF"/>
          </a:solidFill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9707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BB3A1501-05B5-4B89-862E-C9B8D88A4D57}" type="slidenum">
              <a:rPr lang="en-US" sz="1200">
                <a:ea typeface="ヒラギノ角ゴ Pro W3" charset="-128"/>
              </a:rPr>
              <a:pPr algn="r"/>
              <a:t>39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685800"/>
            <a:ext cx="4267200" cy="3200400"/>
          </a:xfrm>
          <a:solidFill>
            <a:srgbClr val="FFFFFF"/>
          </a:solidFill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6491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20.12 Using derived characters to infer phylogeny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1187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968E7D82-2709-456C-8255-80511710575D}" type="slidenum">
              <a:rPr lang="en-US" sz="1200">
                <a:ea typeface="ヒラギノ角ゴ Pro W3" charset="-128"/>
              </a:rPr>
              <a:pPr algn="r"/>
              <a:t>5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685800"/>
            <a:ext cx="4267200" cy="3200400"/>
          </a:xfrm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19637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0CCAF0FF-37B6-41DA-BAFA-E410B38B80F0}" type="slidenum">
              <a:rPr lang="en-US" sz="1200">
                <a:ea typeface="ヒラギノ角ゴ Pro W3" charset="-128"/>
              </a:rPr>
              <a:pPr algn="r"/>
              <a:t>41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685800"/>
            <a:ext cx="4267200" cy="3200400"/>
          </a:xfrm>
          <a:solidFill>
            <a:srgbClr val="FFFFFF"/>
          </a:solidFill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4195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E5E4FA65-3204-4750-82F9-276CDED039B9}" type="slidenum">
              <a:rPr lang="en-US" sz="1200">
                <a:ea typeface="ヒラギノ角ゴ Pro W3" charset="-128"/>
              </a:rPr>
              <a:pPr algn="r"/>
              <a:t>42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685800"/>
            <a:ext cx="4267200" cy="3200400"/>
          </a:xfrm>
          <a:solidFill>
            <a:srgbClr val="FFFFFF"/>
          </a:solidFill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22635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8E5E4AA7-6ED7-44F1-9BE5-167C178FDACA}" type="slidenum">
              <a:rPr lang="en-US" sz="1200">
                <a:ea typeface="ヒラギノ角ゴ Pro W3" charset="-128"/>
              </a:rPr>
              <a:pPr algn="r"/>
              <a:t>43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685800"/>
            <a:ext cx="4267200" cy="3200400"/>
          </a:xfrm>
          <a:solidFill>
            <a:srgbClr val="FFFFFF"/>
          </a:solidFill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46524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20.15 Research method: applying parsimony to a problem in molecular systematics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357315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26A5EDEF-D684-4BC9-A1E5-3D958F906FEA}" type="slidenum">
              <a:rPr lang="en-US" sz="1200">
                <a:ea typeface="ヒラギノ角ゴ Pro W3" charset="-128"/>
              </a:rPr>
              <a:pPr algn="r"/>
              <a:t>45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685800"/>
            <a:ext cx="4267200" cy="3200400"/>
          </a:xfrm>
          <a:solidFill>
            <a:srgbClr val="FFFFFF"/>
          </a:solidFill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5991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CFB3B213-85B3-49FF-A28D-6E81F111E446}" type="slidenum">
              <a:rPr lang="en-US" sz="1200">
                <a:ea typeface="ヒラギノ角ゴ Pro W3" charset="-128"/>
              </a:rPr>
              <a:pPr algn="r"/>
              <a:t>6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685800"/>
            <a:ext cx="4267200" cy="3200400"/>
          </a:xfrm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9240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8C2EDEC7-5448-4DA3-B263-A18ACA0B1426}" type="slidenum">
              <a:rPr lang="en-US" sz="1200">
                <a:ea typeface="ヒラギノ角ゴ Pro W3" charset="-128"/>
              </a:rPr>
              <a:pPr algn="r"/>
              <a:t>7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685800"/>
            <a:ext cx="4267200" cy="3200400"/>
          </a:xfrm>
          <a:solidFill>
            <a:srgbClr val="FFFFFF"/>
          </a:solidFill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3912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CAB5D56F-A0C9-464B-8BDF-90B1E9D33704}" type="slidenum">
              <a:rPr lang="en-US" sz="1200">
                <a:ea typeface="ヒラギノ角ゴ Pro W3" charset="-128"/>
              </a:rPr>
              <a:pPr algn="r"/>
              <a:t>8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685800"/>
            <a:ext cx="4267200" cy="3200400"/>
          </a:xfrm>
          <a:solidFill>
            <a:srgbClr val="FFFFFF"/>
          </a:solidFill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8854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Figure 20.3 Linnaean classification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588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DCF00C11-315B-4856-8A17-E95F6F6D29EE}" type="slidenum">
              <a:rPr lang="en-US" sz="1200">
                <a:ea typeface="ヒラギノ角ゴ Pro W3" charset="-128"/>
              </a:rPr>
              <a:pPr algn="r"/>
              <a:t>10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685800"/>
            <a:ext cx="4267200" cy="3200400"/>
          </a:xfrm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3032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966"/>
          <a:stretch/>
        </p:blipFill>
        <p:spPr>
          <a:xfrm>
            <a:off x="0" y="1006891"/>
            <a:ext cx="9144000" cy="5308183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3000" b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CAMPBELL</a:t>
            </a:r>
            <a:r>
              <a:rPr lang="en-US" sz="3200" b="1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</a:t>
            </a:r>
            <a:r>
              <a:rPr lang="en-US" sz="2800" b="1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</a:t>
            </a:r>
            <a:r>
              <a:rPr lang="en-US" sz="3400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84" charset="0"/>
                <a:cs typeface="Times New Roman" pitchFamily="84" charset="0"/>
              </a:rPr>
              <a:t>BIOLOGY IN FOCUS</a:t>
            </a:r>
            <a:endParaRPr lang="en-US" sz="1200" b="0" dirty="0" smtClean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84" charset="0"/>
              <a:cs typeface="Times New Roman" pitchFamily="8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315075"/>
            <a:ext cx="9144000" cy="5397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900" dirty="0" smtClean="0">
                <a:solidFill>
                  <a:schemeClr val="bg1"/>
                </a:solidFill>
              </a:rPr>
              <a:t>     © 2016 Pearson Education, Inc.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0" y="614363"/>
            <a:ext cx="9144000" cy="33855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1600" cap="all" baseline="0" dirty="0" err="1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Urry</a:t>
            </a:r>
            <a:r>
              <a:rPr lang="en-US" sz="1600" cap="all" baseline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 •  Cain  •  Wasserman  •  </a:t>
            </a:r>
            <a:r>
              <a:rPr lang="en-US" sz="1600" cap="all" baseline="0" dirty="0" err="1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Minorsky</a:t>
            </a:r>
            <a:r>
              <a:rPr lang="en-US" sz="1600" cap="all" baseline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  •  Reece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9047" y="5370991"/>
            <a:ext cx="5381625" cy="86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Presentations by </a:t>
            </a:r>
            <a:b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Kathleen Fitzpatrick and </a:t>
            </a:r>
          </a:p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Nicole </a:t>
            </a:r>
            <a:r>
              <a:rPr 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Tunbridge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Simon Fraser University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53250" y="6400284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SECOND EDITION</a:t>
            </a:r>
            <a:endParaRPr lang="en-US" sz="1800" dirty="0">
              <a:solidFill>
                <a:schemeClr val="tx2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323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82563"/>
            <a:ext cx="8775700" cy="8223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63" y="1123950"/>
            <a:ext cx="8775700" cy="5229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00380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63" y="1123950"/>
            <a:ext cx="8775700" cy="5229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37158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23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179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53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066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411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7792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lin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82563"/>
            <a:ext cx="8775700" cy="13160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63" y="1600200"/>
            <a:ext cx="8775700" cy="47529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1740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2887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901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0864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95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477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604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0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0.xml"/></Relationships>
</file>

<file path=ppt/slideMasters/_rels/slideMaster10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1.xml"/></Relationships>
</file>

<file path=ppt/slideMasters/_rels/slideMaster10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2.xml"/></Relationships>
</file>

<file path=ppt/slideMasters/_rels/slideMaster10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3.xml"/></Relationships>
</file>

<file path=ppt/slideMasters/_rels/slideMaster10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4.xml"/></Relationships>
</file>

<file path=ppt/slideMasters/_rels/slideMaster10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5.xml"/></Relationships>
</file>

<file path=ppt/slideMasters/_rels/slideMaster10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6.xml"/></Relationships>
</file>

<file path=ppt/slideMasters/_rels/slideMaster10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7.xml"/></Relationships>
</file>

<file path=ppt/slideMasters/_rels/slideMaster10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8.xml"/></Relationships>
</file>

<file path=ppt/slideMasters/_rels/slideMaster10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9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0.xml"/></Relationships>
</file>

<file path=ppt/slideMasters/_rels/slideMaster1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1.xml"/></Relationships>
</file>

<file path=ppt/slideMasters/_rels/slideMaster1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2.xml"/></Relationships>
</file>

<file path=ppt/slideMasters/_rels/slideMaster1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3.xml"/></Relationships>
</file>

<file path=ppt/slideMasters/_rels/slideMaster1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4.xml"/></Relationships>
</file>

<file path=ppt/slideMasters/_rels/slideMaster1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5.xml"/></Relationships>
</file>

<file path=ppt/slideMasters/_rels/slideMaster1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6.xml"/></Relationships>
</file>

<file path=ppt/slideMasters/_rels/slideMaster1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7.xml"/></Relationships>
</file>

<file path=ppt/slideMasters/_rels/slideMaster1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8.xml"/></Relationships>
</file>

<file path=ppt/slideMasters/_rels/slideMaster1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9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slideMasters/_rels/slideMaster1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0.xml"/></Relationships>
</file>

<file path=ppt/slideMasters/_rels/slideMaster1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1.xml"/></Relationships>
</file>

<file path=ppt/slideMasters/_rels/slideMaster1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2.xml"/><Relationship Id="rId1" Type="http://schemas.openxmlformats.org/officeDocument/2006/relationships/slideLayout" Target="../slideLayouts/slideLayout7.xml"/></Relationships>
</file>

<file path=ppt/slideMasters/_rels/slideMaster1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3.xml"/><Relationship Id="rId1" Type="http://schemas.openxmlformats.org/officeDocument/2006/relationships/slideLayout" Target="../slideLayouts/slideLayout8.xml"/></Relationships>
</file>

<file path=ppt/slideMasters/_rels/slideMaster1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124.xml"/></Relationships>
</file>

<file path=ppt/slideMasters/_rels/slideMaster1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5.xml"/><Relationship Id="rId1" Type="http://schemas.openxmlformats.org/officeDocument/2006/relationships/slideLayout" Target="../slideLayouts/slideLayout12.xml"/></Relationships>
</file>

<file path=ppt/slideMasters/_rels/slideMaster1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6.xml"/><Relationship Id="rId1" Type="http://schemas.openxmlformats.org/officeDocument/2006/relationships/slideLayout" Target="../slideLayouts/slideLayout13.xml"/></Relationships>
</file>

<file path=ppt/slideMasters/_rels/slideMaster12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7.xml"/></Relationships>
</file>

<file path=ppt/slideMasters/_rels/slideMaster12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8.xml"/></Relationships>
</file>

<file path=ppt/slideMasters/_rels/slideMaster12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9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slideMasters/_rels/slideMaster13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0.xml"/></Relationships>
</file>

<file path=ppt/slideMasters/_rels/slideMaster13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1.xml"/></Relationships>
</file>

<file path=ppt/slideMasters/_rels/slideMaster13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2.xml"/></Relationships>
</file>

<file path=ppt/slideMasters/_rels/slideMaster13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3.xml"/></Relationships>
</file>

<file path=ppt/slideMasters/_rels/slideMaster13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4.xml"/></Relationships>
</file>

<file path=ppt/slideMasters/_rels/slideMaster13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5.xml"/></Relationships>
</file>

<file path=ppt/slideMasters/_rels/slideMaster13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6.xml"/></Relationships>
</file>

<file path=ppt/slideMasters/_rels/slideMaster1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7.xml"/><Relationship Id="rId1" Type="http://schemas.openxmlformats.org/officeDocument/2006/relationships/slideLayout" Target="../slideLayouts/slideLayout14.xml"/></Relationships>
</file>

<file path=ppt/slideMasters/_rels/slideMaster13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8.xml"/></Relationships>
</file>

<file path=ppt/slideMasters/_rels/slideMaster1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9.xml"/><Relationship Id="rId1" Type="http://schemas.openxmlformats.org/officeDocument/2006/relationships/slideLayout" Target="../slideLayouts/slideLayout15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slideMasters/_rels/slideMaster14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0.xml"/></Relationships>
</file>

<file path=ppt/slideMasters/_rels/slideMaster14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1.xml"/></Relationships>
</file>

<file path=ppt/slideMasters/_rels/slideMaster14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2.xml"/></Relationships>
</file>

<file path=ppt/slideMasters/_rels/slideMaster1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3.xml"/></Relationships>
</file>

<file path=ppt/slideMasters/_rels/slideMaster14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4.xml"/><Relationship Id="rId1" Type="http://schemas.openxmlformats.org/officeDocument/2006/relationships/slideLayout" Target="../slideLayouts/slideLayout16.xml"/></Relationships>
</file>

<file path=ppt/slideMasters/_rels/slideMaster14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5.xml"/></Relationships>
</file>

<file path=ppt/slideMasters/_rels/slideMaster14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6.xml"/></Relationships>
</file>

<file path=ppt/slideMasters/_rels/slideMaster14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7.xml"/></Relationships>
</file>

<file path=ppt/slideMasters/_rels/slideMaster14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8.xml"/></Relationships>
</file>

<file path=ppt/slideMasters/_rels/slideMaster14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9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slideMasters/_rels/slideMaster15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0.xml"/></Relationships>
</file>

<file path=ppt/slideMasters/_rels/slideMaster15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1.xml"/></Relationships>
</file>

<file path=ppt/slideMasters/_rels/slideMaster15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2.xml"/></Relationships>
</file>

<file path=ppt/slideMasters/_rels/slideMaster15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3.xml"/></Relationships>
</file>

<file path=ppt/slideMasters/_rels/slideMaster15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4.xml"/></Relationships>
</file>

<file path=ppt/slideMasters/_rels/slideMaster15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5.xml"/></Relationships>
</file>

<file path=ppt/slideMasters/_rels/slideMaster15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6.xml"/></Relationships>
</file>

<file path=ppt/slideMasters/_rels/slideMaster15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7.xml"/></Relationships>
</file>

<file path=ppt/slideMasters/_rels/slideMaster15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8.xml"/></Relationships>
</file>

<file path=ppt/slideMasters/_rels/slideMaster15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9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slideMasters/_rels/slideMaster16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0.xml"/></Relationships>
</file>

<file path=ppt/slideMasters/_rels/slideMaster16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1.xml"/></Relationships>
</file>

<file path=ppt/slideMasters/_rels/slideMaster16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2.xml"/></Relationships>
</file>

<file path=ppt/slideMasters/_rels/slideMaster16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3.xml"/></Relationships>
</file>

<file path=ppt/slideMasters/_rels/slideMaster16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4.xml"/></Relationships>
</file>

<file path=ppt/slideMasters/_rels/slideMaster16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5.xml"/></Relationships>
</file>

<file path=ppt/slideMasters/_rels/slideMaster16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6.xml"/></Relationships>
</file>

<file path=ppt/slideMasters/_rels/slideMaster16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7.xml"/></Relationships>
</file>

<file path=ppt/slideMasters/_rels/slideMaster16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8.xml"/></Relationships>
</file>

<file path=ppt/slideMasters/_rels/slideMaster16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9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slideMasters/_rels/slideMaster17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0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1" Type="http://schemas.openxmlformats.org/officeDocument/2006/relationships/theme" Target="../theme/theme40.xml"/></Relationships>
</file>

<file path=ppt/slideMasters/_rels/slideMaster4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1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1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1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1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1" Type="http://schemas.openxmlformats.org/officeDocument/2006/relationships/theme" Target="../theme/theme50.xml"/></Relationships>
</file>

<file path=ppt/slideMasters/_rels/slideMaster5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1.xml"/></Relationships>
</file>

<file path=ppt/slideMasters/_rels/slideMaster52.xml.rels><?xml version="1.0" encoding="UTF-8" standalone="yes"?>
<Relationships xmlns="http://schemas.openxmlformats.org/package/2006/relationships"><Relationship Id="rId1" Type="http://schemas.openxmlformats.org/officeDocument/2006/relationships/theme" Target="../theme/theme52.xml"/></Relationships>
</file>

<file path=ppt/slideMasters/_rels/slideMaster53.xml.rels><?xml version="1.0" encoding="UTF-8" standalone="yes"?>
<Relationships xmlns="http://schemas.openxmlformats.org/package/2006/relationships"><Relationship Id="rId1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1" Type="http://schemas.openxmlformats.org/officeDocument/2006/relationships/theme" Target="../theme/theme54.xml"/></Relationships>
</file>

<file path=ppt/slideMasters/_rels/slideMaster5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5.xml"/></Relationships>
</file>

<file path=ppt/slideMasters/_rels/slideMaster56.xml.rels><?xml version="1.0" encoding="UTF-8" standalone="yes"?>
<Relationships xmlns="http://schemas.openxmlformats.org/package/2006/relationships"><Relationship Id="rId1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1" Type="http://schemas.openxmlformats.org/officeDocument/2006/relationships/theme" Target="../theme/theme57.xml"/></Relationships>
</file>

<file path=ppt/slideMasters/_rels/slideMaster58.xml.rels><?xml version="1.0" encoding="UTF-8" standalone="yes"?>
<Relationships xmlns="http://schemas.openxmlformats.org/package/2006/relationships"><Relationship Id="rId1" Type="http://schemas.openxmlformats.org/officeDocument/2006/relationships/theme" Target="../theme/theme58.xml"/></Relationships>
</file>

<file path=ppt/slideMasters/_rels/slideMaster59.xml.rels><?xml version="1.0" encoding="UTF-8" standalone="yes"?>
<Relationships xmlns="http://schemas.openxmlformats.org/package/2006/relationships"><Relationship Id="rId1" Type="http://schemas.openxmlformats.org/officeDocument/2006/relationships/theme" Target="../theme/theme59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60.xml.rels><?xml version="1.0" encoding="UTF-8" standalone="yes"?>
<Relationships xmlns="http://schemas.openxmlformats.org/package/2006/relationships"><Relationship Id="rId1" Type="http://schemas.openxmlformats.org/officeDocument/2006/relationships/theme" Target="../theme/theme60.xml"/></Relationships>
</file>

<file path=ppt/slideMasters/_rels/slideMaster6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1.xml"/></Relationships>
</file>

<file path=ppt/slideMasters/_rels/slideMaster62.xml.rels><?xml version="1.0" encoding="UTF-8" standalone="yes"?>
<Relationships xmlns="http://schemas.openxmlformats.org/package/2006/relationships"><Relationship Id="rId1" Type="http://schemas.openxmlformats.org/officeDocument/2006/relationships/theme" Target="../theme/theme62.xml"/></Relationships>
</file>

<file path=ppt/slideMasters/_rels/slideMaster63.xml.rels><?xml version="1.0" encoding="UTF-8" standalone="yes"?>
<Relationships xmlns="http://schemas.openxmlformats.org/package/2006/relationships"><Relationship Id="rId1" Type="http://schemas.openxmlformats.org/officeDocument/2006/relationships/theme" Target="../theme/theme63.xml"/></Relationships>
</file>

<file path=ppt/slideMasters/_rels/slideMaster64.xml.rels><?xml version="1.0" encoding="UTF-8" standalone="yes"?>
<Relationships xmlns="http://schemas.openxmlformats.org/package/2006/relationships"><Relationship Id="rId1" Type="http://schemas.openxmlformats.org/officeDocument/2006/relationships/theme" Target="../theme/theme64.xml"/></Relationships>
</file>

<file path=ppt/slideMasters/_rels/slideMaster65.xml.rels><?xml version="1.0" encoding="UTF-8" standalone="yes"?>
<Relationships xmlns="http://schemas.openxmlformats.org/package/2006/relationships"><Relationship Id="rId1" Type="http://schemas.openxmlformats.org/officeDocument/2006/relationships/theme" Target="../theme/theme65.xml"/></Relationships>
</file>

<file path=ppt/slideMasters/_rels/slideMaster6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6.xml"/></Relationships>
</file>

<file path=ppt/slideMasters/_rels/slideMaster67.xml.rels><?xml version="1.0" encoding="UTF-8" standalone="yes"?>
<Relationships xmlns="http://schemas.openxmlformats.org/package/2006/relationships"><Relationship Id="rId1" Type="http://schemas.openxmlformats.org/officeDocument/2006/relationships/theme" Target="../theme/theme67.xml"/></Relationships>
</file>

<file path=ppt/slideMasters/_rels/slideMaster68.xml.rels><?xml version="1.0" encoding="UTF-8" standalone="yes"?>
<Relationships xmlns="http://schemas.openxmlformats.org/package/2006/relationships"><Relationship Id="rId1" Type="http://schemas.openxmlformats.org/officeDocument/2006/relationships/theme" Target="../theme/theme68.xml"/></Relationships>
</file>

<file path=ppt/slideMasters/_rels/slideMaster69.xml.rels><?xml version="1.0" encoding="UTF-8" standalone="yes"?>
<Relationships xmlns="http://schemas.openxmlformats.org/package/2006/relationships"><Relationship Id="rId1" Type="http://schemas.openxmlformats.org/officeDocument/2006/relationships/theme" Target="../theme/theme69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70.xml.rels><?xml version="1.0" encoding="UTF-8" standalone="yes"?>
<Relationships xmlns="http://schemas.openxmlformats.org/package/2006/relationships"><Relationship Id="rId1" Type="http://schemas.openxmlformats.org/officeDocument/2006/relationships/theme" Target="../theme/theme70.xml"/></Relationships>
</file>

<file path=ppt/slideMasters/_rels/slideMaster7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1.xml"/></Relationships>
</file>

<file path=ppt/slideMasters/_rels/slideMaster72.xml.rels><?xml version="1.0" encoding="UTF-8" standalone="yes"?>
<Relationships xmlns="http://schemas.openxmlformats.org/package/2006/relationships"><Relationship Id="rId1" Type="http://schemas.openxmlformats.org/officeDocument/2006/relationships/theme" Target="../theme/theme72.xml"/></Relationships>
</file>

<file path=ppt/slideMasters/_rels/slideMaster73.xml.rels><?xml version="1.0" encoding="UTF-8" standalone="yes"?>
<Relationships xmlns="http://schemas.openxmlformats.org/package/2006/relationships"><Relationship Id="rId1" Type="http://schemas.openxmlformats.org/officeDocument/2006/relationships/theme" Target="../theme/theme73.xml"/></Relationships>
</file>

<file path=ppt/slideMasters/_rels/slideMaster74.xml.rels><?xml version="1.0" encoding="UTF-8" standalone="yes"?>
<Relationships xmlns="http://schemas.openxmlformats.org/package/2006/relationships"><Relationship Id="rId1" Type="http://schemas.openxmlformats.org/officeDocument/2006/relationships/theme" Target="../theme/theme74.xml"/></Relationships>
</file>

<file path=ppt/slideMasters/_rels/slideMaster75.xml.rels><?xml version="1.0" encoding="UTF-8" standalone="yes"?>
<Relationships xmlns="http://schemas.openxmlformats.org/package/2006/relationships"><Relationship Id="rId1" Type="http://schemas.openxmlformats.org/officeDocument/2006/relationships/theme" Target="../theme/theme75.xml"/></Relationships>
</file>

<file path=ppt/slideMasters/_rels/slideMaster76.xml.rels><?xml version="1.0" encoding="UTF-8" standalone="yes"?>
<Relationships xmlns="http://schemas.openxmlformats.org/package/2006/relationships"><Relationship Id="rId1" Type="http://schemas.openxmlformats.org/officeDocument/2006/relationships/theme" Target="../theme/theme76.xml"/></Relationships>
</file>

<file path=ppt/slideMasters/_rels/slideMaster7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7.xml"/></Relationships>
</file>

<file path=ppt/slideMasters/_rels/slideMaster78.xml.rels><?xml version="1.0" encoding="UTF-8" standalone="yes"?>
<Relationships xmlns="http://schemas.openxmlformats.org/package/2006/relationships"><Relationship Id="rId1" Type="http://schemas.openxmlformats.org/officeDocument/2006/relationships/theme" Target="../theme/theme78.xml"/></Relationships>
</file>

<file path=ppt/slideMasters/_rels/slideMaster79.xml.rels><?xml version="1.0" encoding="UTF-8" standalone="yes"?>
<Relationships xmlns="http://schemas.openxmlformats.org/package/2006/relationships"><Relationship Id="rId1" Type="http://schemas.openxmlformats.org/officeDocument/2006/relationships/theme" Target="../theme/theme79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80.xml.rels><?xml version="1.0" encoding="UTF-8" standalone="yes"?>
<Relationships xmlns="http://schemas.openxmlformats.org/package/2006/relationships"><Relationship Id="rId1" Type="http://schemas.openxmlformats.org/officeDocument/2006/relationships/theme" Target="../theme/theme80.xml"/></Relationships>
</file>

<file path=ppt/slideMasters/_rels/slideMaster8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1.xml"/></Relationships>
</file>

<file path=ppt/slideMasters/_rels/slideMaster82.xml.rels><?xml version="1.0" encoding="UTF-8" standalone="yes"?>
<Relationships xmlns="http://schemas.openxmlformats.org/package/2006/relationships"><Relationship Id="rId1" Type="http://schemas.openxmlformats.org/officeDocument/2006/relationships/theme" Target="../theme/theme82.xml"/></Relationships>
</file>

<file path=ppt/slideMasters/_rels/slideMaster83.xml.rels><?xml version="1.0" encoding="UTF-8" standalone="yes"?>
<Relationships xmlns="http://schemas.openxmlformats.org/package/2006/relationships"><Relationship Id="rId1" Type="http://schemas.openxmlformats.org/officeDocument/2006/relationships/theme" Target="../theme/theme83.xml"/></Relationships>
</file>

<file path=ppt/slideMasters/_rels/slideMaster84.xml.rels><?xml version="1.0" encoding="UTF-8" standalone="yes"?>
<Relationships xmlns="http://schemas.openxmlformats.org/package/2006/relationships"><Relationship Id="rId1" Type="http://schemas.openxmlformats.org/officeDocument/2006/relationships/theme" Target="../theme/theme84.xml"/></Relationships>
</file>

<file path=ppt/slideMasters/_rels/slideMaster85.xml.rels><?xml version="1.0" encoding="UTF-8" standalone="yes"?>
<Relationships xmlns="http://schemas.openxmlformats.org/package/2006/relationships"><Relationship Id="rId1" Type="http://schemas.openxmlformats.org/officeDocument/2006/relationships/theme" Target="../theme/theme85.xml"/></Relationships>
</file>

<file path=ppt/slideMasters/_rels/slideMaster86.xml.rels><?xml version="1.0" encoding="UTF-8" standalone="yes"?>
<Relationships xmlns="http://schemas.openxmlformats.org/package/2006/relationships"><Relationship Id="rId1" Type="http://schemas.openxmlformats.org/officeDocument/2006/relationships/theme" Target="../theme/theme86.xml"/></Relationships>
</file>

<file path=ppt/slideMasters/_rels/slideMaster87.xml.rels><?xml version="1.0" encoding="UTF-8" standalone="yes"?>
<Relationships xmlns="http://schemas.openxmlformats.org/package/2006/relationships"><Relationship Id="rId1" Type="http://schemas.openxmlformats.org/officeDocument/2006/relationships/theme" Target="../theme/theme87.xml"/></Relationships>
</file>

<file path=ppt/slideMasters/_rels/slideMaster8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8.xml"/></Relationships>
</file>

<file path=ppt/slideMasters/_rels/slideMaster89.xml.rels><?xml version="1.0" encoding="UTF-8" standalone="yes"?>
<Relationships xmlns="http://schemas.openxmlformats.org/package/2006/relationships"><Relationship Id="rId1" Type="http://schemas.openxmlformats.org/officeDocument/2006/relationships/theme" Target="../theme/theme89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_rels/slideMaster90.xml.rels><?xml version="1.0" encoding="UTF-8" standalone="yes"?>
<Relationships xmlns="http://schemas.openxmlformats.org/package/2006/relationships"><Relationship Id="rId1" Type="http://schemas.openxmlformats.org/officeDocument/2006/relationships/theme" Target="../theme/theme90.xml"/></Relationships>
</file>

<file path=ppt/slideMasters/_rels/slideMaster9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1.xml"/></Relationships>
</file>

<file path=ppt/slideMasters/_rels/slideMaster92.xml.rels><?xml version="1.0" encoding="UTF-8" standalone="yes"?>
<Relationships xmlns="http://schemas.openxmlformats.org/package/2006/relationships"><Relationship Id="rId1" Type="http://schemas.openxmlformats.org/officeDocument/2006/relationships/theme" Target="../theme/theme92.xml"/></Relationships>
</file>

<file path=ppt/slideMasters/_rels/slideMaster93.xml.rels><?xml version="1.0" encoding="UTF-8" standalone="yes"?>
<Relationships xmlns="http://schemas.openxmlformats.org/package/2006/relationships"><Relationship Id="rId1" Type="http://schemas.openxmlformats.org/officeDocument/2006/relationships/theme" Target="../theme/theme93.xml"/></Relationships>
</file>

<file path=ppt/slideMasters/_rels/slideMaster94.xml.rels><?xml version="1.0" encoding="UTF-8" standalone="yes"?>
<Relationships xmlns="http://schemas.openxmlformats.org/package/2006/relationships"><Relationship Id="rId1" Type="http://schemas.openxmlformats.org/officeDocument/2006/relationships/theme" Target="../theme/theme94.xml"/></Relationships>
</file>

<file path=ppt/slideMasters/_rels/slideMaster95.xml.rels><?xml version="1.0" encoding="UTF-8" standalone="yes"?>
<Relationships xmlns="http://schemas.openxmlformats.org/package/2006/relationships"><Relationship Id="rId1" Type="http://schemas.openxmlformats.org/officeDocument/2006/relationships/theme" Target="../theme/theme95.xml"/></Relationships>
</file>

<file path=ppt/slideMasters/_rels/slideMaster96.xml.rels><?xml version="1.0" encoding="UTF-8" standalone="yes"?>
<Relationships xmlns="http://schemas.openxmlformats.org/package/2006/relationships"><Relationship Id="rId1" Type="http://schemas.openxmlformats.org/officeDocument/2006/relationships/theme" Target="../theme/theme96.xml"/></Relationships>
</file>

<file path=ppt/slideMasters/_rels/slideMaster97.xml.rels><?xml version="1.0" encoding="UTF-8" standalone="yes"?>
<Relationships xmlns="http://schemas.openxmlformats.org/package/2006/relationships"><Relationship Id="rId1" Type="http://schemas.openxmlformats.org/officeDocument/2006/relationships/theme" Target="../theme/theme97.xml"/></Relationships>
</file>

<file path=ppt/slideMasters/_rels/slideMaster98.xml.rels><?xml version="1.0" encoding="UTF-8" standalone="yes"?>
<Relationships xmlns="http://schemas.openxmlformats.org/package/2006/relationships"><Relationship Id="rId1" Type="http://schemas.openxmlformats.org/officeDocument/2006/relationships/theme" Target="../theme/theme98.xml"/></Relationships>
</file>

<file path=ppt/slideMasters/_rels/slideMaster9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182563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463" y="1123950"/>
            <a:ext cx="87757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2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6" r:id="rId3"/>
    <p:sldLayoutId id="2147483785" r:id="rId4"/>
    <p:sldLayoutId id="2147483783" r:id="rId5"/>
    <p:sldLayoutId id="2147483784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400050" indent="-342900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800100" indent="-34131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257300" indent="-339725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714500" indent="-34766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tabLst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171700" indent="-34766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87422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0842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25175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57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95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16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120" r:id="rId2"/>
    <p:sldLayoutId id="2147484121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8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625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47667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81932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905304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48809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58564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43528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28072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61491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02081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38918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609754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67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75126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02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22822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12336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11400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56880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242764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75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43856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20383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12451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35416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95978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76297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36971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2081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32735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64532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1134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7926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82909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17607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72190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45431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85718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50685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51997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15833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14646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54306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88662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22286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92080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66266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76102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38779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93462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573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86083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81998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0562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01521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6479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21288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8263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949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471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29191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0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8342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58377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773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1998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99213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20898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2821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5323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6422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41678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68129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7996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9261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00028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86935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95513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86511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19079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72757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4284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05705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9254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6981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0970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0173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347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25338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92217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1995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34908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2481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49970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Documents%20and%20Settings\rajesh.ACEPRO\Desktop\18102015\Chapter%2020\Labeled\20_01LeglessLizard-L.jp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55588" y="1193800"/>
            <a:ext cx="214471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D001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7474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</a:t>
            </a:r>
            <a:endParaRPr lang="en-US" altLang="en-US" sz="1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55588" y="3425825"/>
            <a:ext cx="45720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D0016">
                    <a:alpha val="2509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51A2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>
            <a:lvl1pPr marL="400050" indent="-342900" algn="l" rtl="0" eaLnBrk="1" fontAlgn="base" hangingPunct="1">
              <a:spcBef>
                <a:spcPts val="0"/>
              </a:spcBef>
              <a:spcAft>
                <a:spcPct val="200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800100" indent="-341313" algn="l" rtl="0" eaLnBrk="1" fontAlgn="base" hangingPunct="1">
              <a:spcBef>
                <a:spcPts val="0"/>
              </a:spcBef>
              <a:spcAft>
                <a:spcPct val="200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57300" indent="-339725" algn="l" rtl="0" eaLnBrk="1" fontAlgn="base" hangingPunct="1">
              <a:spcBef>
                <a:spcPts val="0"/>
              </a:spcBef>
              <a:spcAft>
                <a:spcPct val="200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714500" indent="-347663" algn="l" rtl="0" eaLnBrk="1" fontAlgn="base" hangingPunct="1">
              <a:spcBef>
                <a:spcPts val="0"/>
              </a:spcBef>
              <a:spcAft>
                <a:spcPct val="200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/>
              <a:defRPr sz="2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71700" indent="-347663" algn="l" rtl="0" eaLnBrk="1" fontAlgn="base" hangingPunct="1">
              <a:spcBef>
                <a:spcPts val="0"/>
              </a:spcBef>
              <a:spcAft>
                <a:spcPct val="200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3162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734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306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78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400" indent="0">
              <a:spcBef>
                <a:spcPct val="45000"/>
              </a:spcBef>
              <a:buNone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Phylogeny</a:t>
            </a:r>
          </a:p>
        </p:txBody>
      </p:sp>
    </p:spTree>
    <p:extLst>
      <p:ext uri="{BB962C8B-B14F-4D97-AF65-F5344CB8AC3E}">
        <p14:creationId xmlns:p14="http://schemas.microsoft.com/office/powerpoint/2010/main" val="176623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taxonomic unit at any level of hierarchy is called a </a:t>
            </a:r>
            <a:r>
              <a:rPr lang="en-US" b="1" dirty="0" smtClean="0"/>
              <a:t>taxon</a:t>
            </a:r>
          </a:p>
          <a:p>
            <a:r>
              <a:rPr lang="en-US" dirty="0" smtClean="0"/>
              <a:t>The broader taxa are not comparable between lineages</a:t>
            </a:r>
          </a:p>
          <a:p>
            <a:pPr lvl="1"/>
            <a:r>
              <a:rPr lang="en-US" dirty="0" smtClean="0"/>
              <a:t>For example, an order of snails has less genetic diversity than an order of mammals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06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20.5: New information continues to revise our understanding of evolutionary history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0" y="2331862"/>
            <a:ext cx="8775700" cy="5229225"/>
          </a:xfrm>
        </p:spPr>
        <p:txBody>
          <a:bodyPr/>
          <a:lstStyle/>
          <a:p>
            <a:r>
              <a:rPr lang="en-US" dirty="0" smtClean="0"/>
              <a:t>Recently, </a:t>
            </a:r>
            <a:r>
              <a:rPr lang="en-US" dirty="0" err="1" smtClean="0"/>
              <a:t>systematists</a:t>
            </a:r>
            <a:r>
              <a:rPr lang="en-US" dirty="0" smtClean="0"/>
              <a:t> have gained insight into the very deepest branches of the tree of life through analysis of DNA sequence data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285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From Two Kingdoms to Three Domains</a:t>
            </a:r>
          </a:p>
        </p:txBody>
      </p:sp>
      <p:sp>
        <p:nvSpPr>
          <p:cNvPr id="77827" name="Rectangle 4"/>
          <p:cNvSpPr>
            <a:spLocks noGrp="1" noChangeArrowheads="1"/>
          </p:cNvSpPr>
          <p:nvPr>
            <p:ph idx="1"/>
          </p:nvPr>
        </p:nvSpPr>
        <p:spPr>
          <a:xfrm>
            <a:off x="368300" y="1625600"/>
            <a:ext cx="8775700" cy="5229225"/>
          </a:xfrm>
        </p:spPr>
        <p:txBody>
          <a:bodyPr/>
          <a:lstStyle/>
          <a:p>
            <a:r>
              <a:rPr lang="en-US" dirty="0" smtClean="0"/>
              <a:t>Early taxonomists classified all species as either plants or animals</a:t>
            </a:r>
          </a:p>
          <a:p>
            <a:r>
              <a:rPr lang="en-US" dirty="0" smtClean="0"/>
              <a:t>Later, five kingdoms were recognized: </a:t>
            </a:r>
            <a:r>
              <a:rPr lang="en-US" dirty="0" err="1" smtClean="0"/>
              <a:t>Monera</a:t>
            </a:r>
            <a:r>
              <a:rPr lang="en-US" dirty="0" smtClean="0"/>
              <a:t> (prokaryotes), Protista, Plantae, Fungi, and Animalia</a:t>
            </a:r>
          </a:p>
          <a:p>
            <a:r>
              <a:rPr lang="en-US" dirty="0" smtClean="0"/>
              <a:t>More recently, the three-domain system has been adopted: Bacteria, Archaea, and Eukarya</a:t>
            </a:r>
          </a:p>
          <a:p>
            <a:r>
              <a:rPr lang="en-US" dirty="0" smtClean="0"/>
              <a:t>The three-domain system is supported by data from many sequenced genomes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66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Animation: Class Schemes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2" name="20_21ClassSchemes_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4600" y="1905000"/>
            <a:ext cx="41148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1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16" y="204216"/>
            <a:ext cx="5077968" cy="644956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20.21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5094163" y="250832"/>
            <a:ext cx="1211870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Euglenozoans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5094163" y="582620"/>
            <a:ext cx="647613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Forams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094163" y="896945"/>
            <a:ext cx="706925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Diatoms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4509" y="1124999"/>
            <a:ext cx="207749" cy="1404231"/>
          </a:xfrm>
          <a:prstGeom prst="rect">
            <a:avLst/>
          </a:prstGeom>
          <a:noFill/>
        </p:spPr>
        <p:txBody>
          <a:bodyPr vert="mongolianVert" wrap="none" lIns="0" tIns="0" rIns="0" bIns="0">
            <a:spAutoFit/>
          </a:bodyPr>
          <a:lstStyle/>
          <a:p>
            <a:pPr eaLnBrk="0" fontAlgn="auto" hangingPunct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Domain </a:t>
            </a:r>
            <a:r>
              <a:rPr lang="en-US" sz="1400" b="1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Eukarya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5094163" y="1217620"/>
            <a:ext cx="636393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Ciliates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5094163" y="1533533"/>
            <a:ext cx="844783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Red algae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5094163" y="1855795"/>
            <a:ext cx="1024319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Green algae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5094163" y="2176470"/>
            <a:ext cx="537006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dirty="0">
                <a:solidFill>
                  <a:srgbClr val="FF0000"/>
                </a:solidFill>
                <a:latin typeface="Arial"/>
                <a:ea typeface="ＭＳ Ｐゴシック" charset="0"/>
              </a:rPr>
              <a:t>Plants</a:t>
            </a: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5094163" y="2497145"/>
            <a:ext cx="806311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Amoebas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5094163" y="2817820"/>
            <a:ext cx="485710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FF0000"/>
                </a:solidFill>
                <a:latin typeface="Arial"/>
                <a:ea typeface="ＭＳ Ｐゴシック" charset="0"/>
              </a:rPr>
              <a:t>Fungi</a:t>
            </a: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5094163" y="3138495"/>
            <a:ext cx="697307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FF0000"/>
                </a:solidFill>
                <a:latin typeface="Arial"/>
                <a:ea typeface="ＭＳ Ｐゴシック" charset="0"/>
              </a:rPr>
              <a:t>Animals</a:t>
            </a: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5094163" y="3459170"/>
            <a:ext cx="1391407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Nanoarchaeotes</a:t>
            </a:r>
          </a:p>
        </p:txBody>
      </p: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5094163" y="3781433"/>
            <a:ext cx="1243930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Euryarcheotes</a:t>
            </a:r>
          </a:p>
        </p:txBody>
      </p:sp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5094163" y="4102108"/>
            <a:ext cx="1253548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Crenarcheotes</a:t>
            </a:r>
          </a:p>
        </p:txBody>
      </p:sp>
      <p:sp>
        <p:nvSpPr>
          <p:cNvPr id="21" name="TextBox 16"/>
          <p:cNvSpPr txBox="1">
            <a:spLocks noChangeArrowheads="1"/>
          </p:cNvSpPr>
          <p:nvPr/>
        </p:nvSpPr>
        <p:spPr bwMode="auto">
          <a:xfrm>
            <a:off x="5094163" y="4422783"/>
            <a:ext cx="1253548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Proteobacteria</a:t>
            </a:r>
          </a:p>
        </p:txBody>
      </p:sp>
      <p:sp>
        <p:nvSpPr>
          <p:cNvPr id="22" name="TextBox 17"/>
          <p:cNvSpPr txBox="1">
            <a:spLocks noChangeArrowheads="1"/>
          </p:cNvSpPr>
          <p:nvPr/>
        </p:nvSpPr>
        <p:spPr bwMode="auto">
          <a:xfrm>
            <a:off x="5094163" y="4743458"/>
            <a:ext cx="1311256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(Mitochondria)*</a:t>
            </a:r>
          </a:p>
        </p:txBody>
      </p:sp>
      <p:sp>
        <p:nvSpPr>
          <p:cNvPr id="23" name="TextBox 18"/>
          <p:cNvSpPr txBox="1">
            <a:spLocks noChangeArrowheads="1"/>
          </p:cNvSpPr>
          <p:nvPr/>
        </p:nvSpPr>
        <p:spPr bwMode="auto">
          <a:xfrm>
            <a:off x="5094163" y="5064133"/>
            <a:ext cx="1005083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Chlamydias</a:t>
            </a:r>
          </a:p>
        </p:txBody>
      </p:sp>
      <p:sp>
        <p:nvSpPr>
          <p:cNvPr id="24" name="TextBox 19"/>
          <p:cNvSpPr txBox="1">
            <a:spLocks noChangeArrowheads="1"/>
          </p:cNvSpPr>
          <p:nvPr/>
        </p:nvSpPr>
        <p:spPr bwMode="auto">
          <a:xfrm>
            <a:off x="5094163" y="5384808"/>
            <a:ext cx="1024319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Spirochetes</a:t>
            </a:r>
          </a:p>
        </p:txBody>
      </p:sp>
      <p:sp>
        <p:nvSpPr>
          <p:cNvPr id="25" name="TextBox 20"/>
          <p:cNvSpPr txBox="1">
            <a:spLocks noChangeArrowheads="1"/>
          </p:cNvSpPr>
          <p:nvPr/>
        </p:nvSpPr>
        <p:spPr bwMode="auto">
          <a:xfrm>
            <a:off x="5094163" y="5640395"/>
            <a:ext cx="1203856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Gram-positive</a:t>
            </a:r>
          </a:p>
        </p:txBody>
      </p:sp>
      <p:sp>
        <p:nvSpPr>
          <p:cNvPr id="26" name="TextBox 21"/>
          <p:cNvSpPr txBox="1">
            <a:spLocks noChangeArrowheads="1"/>
          </p:cNvSpPr>
          <p:nvPr/>
        </p:nvSpPr>
        <p:spPr bwMode="auto">
          <a:xfrm>
            <a:off x="5094163" y="5843595"/>
            <a:ext cx="686085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bacteria</a:t>
            </a:r>
          </a:p>
        </p:txBody>
      </p:sp>
      <p:sp>
        <p:nvSpPr>
          <p:cNvPr id="27" name="TextBox 22"/>
          <p:cNvSpPr txBox="1">
            <a:spLocks noChangeArrowheads="1"/>
          </p:cNvSpPr>
          <p:nvPr/>
        </p:nvSpPr>
        <p:spPr bwMode="auto">
          <a:xfrm>
            <a:off x="5094163" y="6075370"/>
            <a:ext cx="1232710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Cyanobacteria</a:t>
            </a:r>
          </a:p>
        </p:txBody>
      </p:sp>
      <p:sp>
        <p:nvSpPr>
          <p:cNvPr id="28" name="TextBox 23"/>
          <p:cNvSpPr txBox="1">
            <a:spLocks noChangeArrowheads="1"/>
          </p:cNvSpPr>
          <p:nvPr/>
        </p:nvSpPr>
        <p:spPr bwMode="auto">
          <a:xfrm>
            <a:off x="5094163" y="6348420"/>
            <a:ext cx="1282402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(Chloroplasts)*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02128" y="4807630"/>
            <a:ext cx="207749" cy="1413849"/>
          </a:xfrm>
          <a:prstGeom prst="rect">
            <a:avLst/>
          </a:prstGeom>
          <a:noFill/>
        </p:spPr>
        <p:txBody>
          <a:bodyPr vert="mongolianVert" wrap="none" lIns="0" tIns="0" rIns="0" bIns="0">
            <a:spAutoFit/>
          </a:bodyPr>
          <a:lstStyle/>
          <a:p>
            <a:pPr eaLnBrk="0" fontAlgn="auto" hangingPunct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Domain Bacteria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98046" y="3563151"/>
            <a:ext cx="412934" cy="706924"/>
          </a:xfrm>
          <a:prstGeom prst="rect">
            <a:avLst/>
          </a:prstGeom>
          <a:noFill/>
        </p:spPr>
        <p:txBody>
          <a:bodyPr vert="mongolianVert" wrap="none" lIns="0" tIns="0" rIns="0" bIns="0">
            <a:spAutoFit/>
          </a:bodyPr>
          <a:lstStyle/>
          <a:p>
            <a:pPr algn="ctr" eaLnBrk="0" fontAlgn="auto" hangingPunct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Archaea</a:t>
            </a:r>
            <a:endParaRPr lang="en-US" sz="1400" b="1" dirty="0" smtClean="0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algn="ctr" eaLnBrk="0" fontAlgn="auto" hangingPunct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Domain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31" name="TextBox 27"/>
          <p:cNvSpPr txBox="1">
            <a:spLocks noChangeArrowheads="1"/>
          </p:cNvSpPr>
          <p:nvPr/>
        </p:nvSpPr>
        <p:spPr bwMode="auto">
          <a:xfrm>
            <a:off x="2073150" y="4233870"/>
            <a:ext cx="107369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COMMON</a:t>
            </a:r>
          </a:p>
          <a:p>
            <a:pPr eaLnBrk="0" hangingPunct="0">
              <a:lnSpc>
                <a:spcPts val="155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ANCESTOR</a:t>
            </a:r>
          </a:p>
          <a:p>
            <a:pPr eaLnBrk="0" hangingPunct="0">
              <a:lnSpc>
                <a:spcPts val="155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OF ALL LIFE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714625" y="3836194"/>
            <a:ext cx="423863" cy="373856"/>
          </a:xfrm>
          <a:custGeom>
            <a:avLst/>
            <a:gdLst>
              <a:gd name="connsiteX0" fmla="*/ 0 w 423863"/>
              <a:gd name="connsiteY0" fmla="*/ 373856 h 373856"/>
              <a:gd name="connsiteX1" fmla="*/ 423863 w 423863"/>
              <a:gd name="connsiteY1" fmla="*/ 0 h 37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3863" h="373856">
                <a:moveTo>
                  <a:pt x="0" y="373856"/>
                </a:moveTo>
                <a:lnTo>
                  <a:pt x="423863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96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three-domain system highlights the importance of single-celled organisms in the history of life</a:t>
            </a:r>
          </a:p>
          <a:p>
            <a:r>
              <a:rPr lang="en-US" dirty="0" smtClean="0"/>
              <a:t>Domains Bacteria and </a:t>
            </a:r>
            <a:r>
              <a:rPr lang="en-US" dirty="0" err="1" smtClean="0"/>
              <a:t>Archaea</a:t>
            </a:r>
            <a:r>
              <a:rPr lang="en-US" dirty="0" smtClean="0"/>
              <a:t> are single-celled prokaryotes</a:t>
            </a:r>
          </a:p>
          <a:p>
            <a:r>
              <a:rPr lang="en-US" dirty="0" smtClean="0"/>
              <a:t>Only three lineages in the domain </a:t>
            </a:r>
            <a:r>
              <a:rPr lang="en-US" dirty="0" err="1" smtClean="0"/>
              <a:t>Eukarya</a:t>
            </a:r>
            <a:r>
              <a:rPr lang="en-US" dirty="0" smtClean="0"/>
              <a:t> are dominated by multicellular organisms, kingdoms Plantae, Fungi, and </a:t>
            </a:r>
            <a:r>
              <a:rPr lang="en-US" dirty="0" err="1" smtClean="0"/>
              <a:t>Animalia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81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Important Role of Horizontal Gene Transfer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182563" y="1628775"/>
            <a:ext cx="8775700" cy="5229225"/>
          </a:xfrm>
        </p:spPr>
        <p:txBody>
          <a:bodyPr/>
          <a:lstStyle/>
          <a:p>
            <a:r>
              <a:rPr lang="en-US" dirty="0" smtClean="0"/>
              <a:t>The tree of life suggests that eukaryotes and archaea are more closely related to each other than to bacteria</a:t>
            </a:r>
          </a:p>
          <a:p>
            <a:r>
              <a:rPr lang="en-US" dirty="0" smtClean="0"/>
              <a:t>The tree of life is based largely on </a:t>
            </a:r>
            <a:r>
              <a:rPr lang="en-US" dirty="0" err="1" smtClean="0"/>
              <a:t>rRNA</a:t>
            </a:r>
            <a:r>
              <a:rPr lang="en-US" dirty="0" smtClean="0"/>
              <a:t> genes, which have evolved slowly, allowing detection of homologies between distantly related organisms</a:t>
            </a:r>
          </a:p>
          <a:p>
            <a:r>
              <a:rPr lang="en-US" dirty="0" smtClean="0"/>
              <a:t>Other genes indicate different evolutionary relationships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24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There have been substantial interchanges of genes between organisms in different domains</a:t>
            </a:r>
          </a:p>
          <a:p>
            <a:r>
              <a:rPr lang="en-US" b="1" smtClean="0"/>
              <a:t>Horizontal gene</a:t>
            </a:r>
            <a:r>
              <a:rPr lang="en-US" smtClean="0"/>
              <a:t> </a:t>
            </a:r>
            <a:r>
              <a:rPr lang="en-US" b="1" smtClean="0"/>
              <a:t>transfer </a:t>
            </a:r>
            <a:r>
              <a:rPr lang="en-US" smtClean="0"/>
              <a:t>is the movement of genes from one genome to another</a:t>
            </a:r>
          </a:p>
          <a:p>
            <a:r>
              <a:rPr lang="en-US" smtClean="0"/>
              <a:t>Horizontal gene transfer occurs by exchange of transposable elements and plasmids, viral infection, and fusion of organisms</a:t>
            </a:r>
          </a:p>
          <a:p>
            <a:r>
              <a:rPr lang="en-US" smtClean="0"/>
              <a:t>Horizontal gene transfer complicates efforts to build a tree of life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64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Horizontal gene transfer may have been common enough that the early history of life is better depicted by a tangled web than a branching tree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14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" y="204216"/>
            <a:ext cx="5913120" cy="644956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20.22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5751" y="654217"/>
            <a:ext cx="261610" cy="1808187"/>
          </a:xfrm>
          <a:prstGeom prst="rect">
            <a:avLst/>
          </a:prstGeom>
          <a:noFill/>
        </p:spPr>
        <p:txBody>
          <a:bodyPr vert="mongolianVert" wrap="none" lIns="0" tIns="0" rIns="0" bIns="0">
            <a:spAutoFit/>
          </a:bodyPr>
          <a:lstStyle/>
          <a:p>
            <a:pPr eaLnBrk="0" fontAlgn="auto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Domain </a:t>
            </a:r>
            <a:r>
              <a:rPr lang="en-US" sz="1800" b="1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Eukarya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5916132" y="1518970"/>
            <a:ext cx="636393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Plantae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46818" y="3130842"/>
            <a:ext cx="512961" cy="1030154"/>
          </a:xfrm>
          <a:prstGeom prst="rect">
            <a:avLst/>
          </a:prstGeom>
          <a:noFill/>
        </p:spPr>
        <p:txBody>
          <a:bodyPr vert="mongolianVert" wrap="none" lIns="0" tIns="0" rIns="0" bIns="0">
            <a:spAutoFit/>
          </a:bodyPr>
          <a:lstStyle/>
          <a:p>
            <a:pPr algn="ctr" eaLnBrk="0" fontAlgn="auto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 </a:t>
            </a:r>
            <a:r>
              <a:rPr lang="en-US" sz="1800" b="1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Archaea</a:t>
            </a:r>
            <a:endParaRPr lang="en-US" sz="1800" b="1" dirty="0" smtClean="0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algn="ctr" eaLnBrk="0" fontAlgn="auto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 Domain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5436707" y="3366820"/>
            <a:ext cx="1150956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Methanogens</a:t>
            </a: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5416069" y="3835133"/>
            <a:ext cx="1173398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Thermophiles</a:t>
            </a: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1644169" y="3549383"/>
            <a:ext cx="1500411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Ancestral cell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populations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5751" y="4672586"/>
            <a:ext cx="261610" cy="1821011"/>
          </a:xfrm>
          <a:prstGeom prst="rect">
            <a:avLst/>
          </a:prstGeom>
          <a:noFill/>
        </p:spPr>
        <p:txBody>
          <a:bodyPr vert="mongolianVert" wrap="none" lIns="0" tIns="0" rIns="0" bIns="0">
            <a:spAutoFit/>
          </a:bodyPr>
          <a:lstStyle/>
          <a:p>
            <a:pPr eaLnBrk="0" fontAlgn="auto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Domain Bacteria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4" name="TextBox 17"/>
          <p:cNvSpPr txBox="1">
            <a:spLocks noChangeArrowheads="1"/>
          </p:cNvSpPr>
          <p:nvPr/>
        </p:nvSpPr>
        <p:spPr bwMode="auto">
          <a:xfrm>
            <a:off x="5285894" y="4700320"/>
            <a:ext cx="1232710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Cyanobacteria</a:t>
            </a:r>
          </a:p>
        </p:txBody>
      </p:sp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5265257" y="5097195"/>
            <a:ext cx="1253548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Proteobacteria</a:t>
            </a: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 rot="21395799">
            <a:off x="6002768" y="1137973"/>
            <a:ext cx="485710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Fungi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804895" y="773646"/>
            <a:ext cx="741388" cy="281381"/>
            <a:chOff x="5804895" y="773646"/>
            <a:chExt cx="741388" cy="281381"/>
          </a:xfrm>
        </p:grpSpPr>
        <p:sp>
          <p:nvSpPr>
            <p:cNvPr id="17" name="TextBox 6"/>
            <p:cNvSpPr txBox="1">
              <a:spLocks noChangeArrowheads="1"/>
            </p:cNvSpPr>
            <p:nvPr/>
          </p:nvSpPr>
          <p:spPr bwMode="auto">
            <a:xfrm rot="20658270">
              <a:off x="5804895" y="849843"/>
              <a:ext cx="288541" cy="20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>
                <a:lnSpc>
                  <a:spcPts val="1550"/>
                </a:lnSpc>
              </a:pPr>
              <a:r>
                <a:rPr lang="en-US" sz="1400" b="1" dirty="0" err="1" smtClean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Ani</a:t>
              </a:r>
              <a:endPara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  <p:sp>
          <p:nvSpPr>
            <p:cNvPr id="18" name="TextBox 6"/>
            <p:cNvSpPr txBox="1">
              <a:spLocks noChangeArrowheads="1"/>
            </p:cNvSpPr>
            <p:nvPr/>
          </p:nvSpPr>
          <p:spPr bwMode="auto">
            <a:xfrm rot="21103645">
              <a:off x="6087824" y="773646"/>
              <a:ext cx="458459" cy="20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>
                <a:lnSpc>
                  <a:spcPts val="1550"/>
                </a:lnSpc>
              </a:pPr>
              <a:r>
                <a:rPr lang="en-US" sz="1400" b="1" dirty="0" err="1" smtClean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malia</a:t>
              </a:r>
              <a:endPara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</p:grpSp>
      <p:sp>
        <p:nvSpPr>
          <p:cNvPr id="19" name="TextBox 12"/>
          <p:cNvSpPr txBox="1">
            <a:spLocks noChangeArrowheads="1"/>
          </p:cNvSpPr>
          <p:nvPr/>
        </p:nvSpPr>
        <p:spPr bwMode="auto">
          <a:xfrm rot="4965317">
            <a:off x="4072858" y="3397838"/>
            <a:ext cx="1122102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Mitochondria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83065" y="2387168"/>
            <a:ext cx="238811" cy="1084635"/>
            <a:chOff x="4983065" y="2387168"/>
            <a:chExt cx="238811" cy="1084635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 rot="5280000">
              <a:off x="4717767" y="2652466"/>
              <a:ext cx="735779" cy="20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>
                <a:lnSpc>
                  <a:spcPts val="1550"/>
                </a:lnSpc>
              </a:pPr>
              <a:r>
                <a:rPr lang="en-US" sz="1400" b="1" dirty="0" err="1" smtClean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Chloropl</a:t>
              </a:r>
              <a:endPara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  <p:sp>
          <p:nvSpPr>
            <p:cNvPr id="21" name="TextBox 12"/>
            <p:cNvSpPr txBox="1">
              <a:spLocks noChangeArrowheads="1"/>
            </p:cNvSpPr>
            <p:nvPr/>
          </p:nvSpPr>
          <p:spPr bwMode="auto">
            <a:xfrm rot="5100000">
              <a:off x="4940549" y="3190476"/>
              <a:ext cx="357470" cy="20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>
                <a:lnSpc>
                  <a:spcPts val="1550"/>
                </a:lnSpc>
              </a:pPr>
              <a:r>
                <a:rPr lang="en-US" sz="1400" b="1" dirty="0" err="1" smtClean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asts</a:t>
              </a:r>
              <a:endPara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913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Investigating the Evolutionary History of Life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Legless lizards and snakes evolved from different lineages of lizards with legs</a:t>
            </a:r>
          </a:p>
          <a:p>
            <a:r>
              <a:rPr lang="en-US" dirty="0" smtClean="0"/>
              <a:t>Legless lizards have evolved independently in several different groups through adaptation to similar environments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256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Linking Classification and Phylogeny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Systematists depict evolutionary relationships in branching </a:t>
            </a:r>
            <a:r>
              <a:rPr lang="en-US" b="1" smtClean="0"/>
              <a:t>phylogenetic trees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00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48" y="204216"/>
            <a:ext cx="6851904" cy="644956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20.4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158730" y="183076"/>
            <a:ext cx="6283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Order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643043" y="186251"/>
            <a:ext cx="15773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Family 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Genus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73640" y="719081"/>
            <a:ext cx="276999" cy="987450"/>
          </a:xfrm>
          <a:prstGeom prst="rect">
            <a:avLst/>
          </a:prstGeom>
          <a:noFill/>
        </p:spPr>
        <p:txBody>
          <a:bodyPr vert="mongolianVert"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1">
                <a:solidFill>
                  <a:srgbClr val="000000"/>
                </a:solidFill>
                <a:latin typeface="Arial"/>
                <a:ea typeface="ＭＳ Ｐゴシック" charset="0"/>
              </a:rPr>
              <a:t>Panthera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64396" y="814346"/>
            <a:ext cx="276999" cy="795089"/>
          </a:xfrm>
          <a:prstGeom prst="rect">
            <a:avLst/>
          </a:prstGeom>
          <a:noFill/>
        </p:spPr>
        <p:txBody>
          <a:bodyPr vert="mongolianVert"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Felidae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5135418" y="183076"/>
            <a:ext cx="8720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Species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5153680" y="1052232"/>
            <a:ext cx="9874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Panthera</a:t>
            </a:r>
            <a:endParaRPr lang="en-US" sz="1800" b="1" i="1" dirty="0" smtClean="0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eaLnBrk="0" hangingPunct="0">
              <a:lnSpc>
                <a:spcPts val="2000"/>
              </a:lnSpc>
            </a:pPr>
            <a:r>
              <a:rPr lang="en-US" sz="18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pardus</a:t>
            </a:r>
            <a:endParaRPr lang="en-US" sz="1800" b="1" i="1" dirty="0" smtClean="0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(leopard)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5136217" y="2266669"/>
            <a:ext cx="1128514" cy="102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Taxidea</a:t>
            </a:r>
            <a:endParaRPr lang="en-US" sz="1800" b="1" i="1" dirty="0" smtClean="0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eaLnBrk="0" hangingPunct="0">
              <a:lnSpc>
                <a:spcPts val="2000"/>
              </a:lnSpc>
            </a:pPr>
            <a:r>
              <a:rPr lang="en-US" sz="18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taxus</a:t>
            </a:r>
            <a:endParaRPr lang="en-US" sz="1800" b="1" i="1" dirty="0" smtClean="0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(American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badger)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5133042" y="3466819"/>
            <a:ext cx="11413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Lutra</a:t>
            </a:r>
            <a:r>
              <a:rPr lang="en-US" sz="1800" b="1" i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8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lutra</a:t>
            </a:r>
            <a:endParaRPr lang="en-US" sz="1800" b="1" i="1" dirty="0" smtClean="0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(European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otter)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5133042" y="4628869"/>
            <a:ext cx="8976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Canis</a:t>
            </a:r>
            <a:endParaRPr lang="en-US" sz="1800" b="1" i="1" dirty="0" smtClean="0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eaLnBrk="0" hangingPunct="0">
              <a:lnSpc>
                <a:spcPts val="2000"/>
              </a:lnSpc>
            </a:pPr>
            <a:r>
              <a:rPr lang="en-US" sz="18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latrans</a:t>
            </a:r>
            <a:endParaRPr lang="en-US" sz="1800" b="1" i="1" dirty="0" smtClean="0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(coyote)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5133042" y="5836957"/>
            <a:ext cx="116698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Canis</a:t>
            </a:r>
            <a:endParaRPr lang="en-US" sz="1800" b="1" i="1" dirty="0" smtClean="0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eaLnBrk="0" hangingPunct="0">
              <a:lnSpc>
                <a:spcPts val="2000"/>
              </a:lnSpc>
            </a:pPr>
            <a:r>
              <a:rPr lang="en-US" sz="1800" b="1" i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lupus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(gray wolf)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73640" y="2017923"/>
            <a:ext cx="276999" cy="850617"/>
          </a:xfrm>
          <a:prstGeom prst="rect">
            <a:avLst/>
          </a:prstGeom>
          <a:noFill/>
        </p:spPr>
        <p:txBody>
          <a:bodyPr vert="mongolianVert"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1">
                <a:solidFill>
                  <a:srgbClr val="000000"/>
                </a:solidFill>
                <a:latin typeface="Arial"/>
                <a:ea typeface="ＭＳ Ｐゴシック" charset="0"/>
              </a:rPr>
              <a:t>Taxidea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92212" y="2164087"/>
            <a:ext cx="276999" cy="1077218"/>
          </a:xfrm>
          <a:prstGeom prst="rect">
            <a:avLst/>
          </a:prstGeom>
          <a:noFill/>
        </p:spPr>
        <p:txBody>
          <a:bodyPr vert="mongolianVert"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Carnivora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64396" y="2453814"/>
            <a:ext cx="276999" cy="1192634"/>
          </a:xfrm>
          <a:prstGeom prst="rect">
            <a:avLst/>
          </a:prstGeom>
          <a:noFill/>
        </p:spPr>
        <p:txBody>
          <a:bodyPr vert="mongolianVert"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Mustelidae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64396" y="4963174"/>
            <a:ext cx="276999" cy="897682"/>
          </a:xfrm>
          <a:prstGeom prst="rect">
            <a:avLst/>
          </a:prstGeom>
          <a:noFill/>
        </p:spPr>
        <p:txBody>
          <a:bodyPr vert="mongolianVert"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Canidae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73640" y="3356388"/>
            <a:ext cx="276999" cy="577081"/>
          </a:xfrm>
          <a:prstGeom prst="rect">
            <a:avLst/>
          </a:prstGeom>
          <a:noFill/>
        </p:spPr>
        <p:txBody>
          <a:bodyPr vert="mongolianVert"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1">
                <a:solidFill>
                  <a:srgbClr val="000000"/>
                </a:solidFill>
                <a:latin typeface="Arial"/>
                <a:ea typeface="ＭＳ Ｐゴシック" charset="0"/>
              </a:rPr>
              <a:t>Lutra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73640" y="5079295"/>
            <a:ext cx="276999" cy="628377"/>
          </a:xfrm>
          <a:prstGeom prst="rect">
            <a:avLst/>
          </a:prstGeom>
          <a:noFill/>
        </p:spPr>
        <p:txBody>
          <a:bodyPr vert="mongolianVert"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1">
                <a:solidFill>
                  <a:srgbClr val="000000"/>
                </a:solidFill>
                <a:latin typeface="Arial"/>
                <a:ea typeface="ＭＳ Ｐゴシック" charset="0"/>
              </a:rPr>
              <a:t>Canis</a:t>
            </a:r>
          </a:p>
        </p:txBody>
      </p:sp>
    </p:spTree>
    <p:extLst>
      <p:ext uri="{BB962C8B-B14F-4D97-AF65-F5344CB8AC3E}">
        <p14:creationId xmlns:p14="http://schemas.microsoft.com/office/powerpoint/2010/main" val="124698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" y="637032"/>
            <a:ext cx="8357616" cy="558393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20.5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434441" y="634586"/>
            <a:ext cx="2819683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Branch point:</a:t>
            </a:r>
          </a:p>
          <a:p>
            <a:pPr eaLnBrk="0" hangingPunct="0">
              <a:lnSpc>
                <a:spcPts val="2225"/>
              </a:lnSpc>
            </a:pPr>
            <a:r>
              <a:rPr lang="en-US" sz="20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where lineages diverge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6681253" y="826674"/>
            <a:ext cx="984565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Taxon A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6681253" y="1491837"/>
            <a:ext cx="994055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Taxon B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6681253" y="2134774"/>
            <a:ext cx="994055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Taxon C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681253" y="2771362"/>
            <a:ext cx="994055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Taxon D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8011578" y="1655349"/>
            <a:ext cx="711733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Sister</a:t>
            </a:r>
          </a:p>
          <a:p>
            <a:pPr eaLnBrk="0" hangingPunct="0">
              <a:lnSpc>
                <a:spcPts val="2225"/>
              </a:lnSpc>
            </a:pPr>
            <a:r>
              <a:rPr lang="en-US" sz="20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taxa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428091" y="3595274"/>
            <a:ext cx="1586973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ANCESTRAL</a:t>
            </a:r>
          </a:p>
          <a:p>
            <a:pPr eaLnBrk="0" hangingPunct="0">
              <a:lnSpc>
                <a:spcPts val="2225"/>
              </a:lnSpc>
            </a:pPr>
            <a:r>
              <a:rPr lang="en-US" sz="20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LINEAGE</a:t>
            </a:r>
            <a:endParaRPr lang="en-US" sz="2000" b="1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4" name="TextBox 20"/>
          <p:cNvSpPr txBox="1">
            <a:spLocks noChangeArrowheads="1"/>
          </p:cNvSpPr>
          <p:nvPr/>
        </p:nvSpPr>
        <p:spPr bwMode="auto">
          <a:xfrm>
            <a:off x="6681253" y="3409537"/>
            <a:ext cx="979627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Taxon E</a:t>
            </a:r>
          </a:p>
        </p:txBody>
      </p:sp>
      <p:sp>
        <p:nvSpPr>
          <p:cNvPr id="15" name="TextBox 21"/>
          <p:cNvSpPr txBox="1">
            <a:spLocks noChangeArrowheads="1"/>
          </p:cNvSpPr>
          <p:nvPr/>
        </p:nvSpPr>
        <p:spPr bwMode="auto">
          <a:xfrm>
            <a:off x="6681253" y="4046124"/>
            <a:ext cx="965201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Taxon F</a:t>
            </a:r>
          </a:p>
        </p:txBody>
      </p:sp>
      <p:sp>
        <p:nvSpPr>
          <p:cNvPr id="16" name="TextBox 22"/>
          <p:cNvSpPr txBox="1">
            <a:spLocks noChangeArrowheads="1"/>
          </p:cNvSpPr>
          <p:nvPr/>
        </p:nvSpPr>
        <p:spPr bwMode="auto">
          <a:xfrm>
            <a:off x="6681253" y="4714462"/>
            <a:ext cx="1006879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Taxon G</a:t>
            </a: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8011578" y="4547774"/>
            <a:ext cx="684483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Basal</a:t>
            </a:r>
          </a:p>
          <a:p>
            <a:pPr eaLnBrk="0" hangingPunct="0">
              <a:lnSpc>
                <a:spcPts val="2225"/>
              </a:lnSpc>
            </a:pPr>
            <a:r>
              <a:rPr lang="en-US" sz="20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taxon</a:t>
            </a:r>
            <a:endParaRPr lang="en-US" sz="2000" b="1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8" name="TextBox 27"/>
          <p:cNvSpPr txBox="1">
            <a:spLocks noChangeArrowheads="1"/>
          </p:cNvSpPr>
          <p:nvPr/>
        </p:nvSpPr>
        <p:spPr bwMode="auto">
          <a:xfrm>
            <a:off x="428091" y="5327237"/>
            <a:ext cx="2906245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This branch point</a:t>
            </a:r>
          </a:p>
          <a:p>
            <a:pPr eaLnBrk="0" hangingPunct="0">
              <a:lnSpc>
                <a:spcPts val="2225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represents the common</a:t>
            </a:r>
          </a:p>
          <a:p>
            <a:pPr eaLnBrk="0" hangingPunct="0">
              <a:lnSpc>
                <a:spcPts val="2225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ancestor of taxa A–G.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9" name="TextBox 30"/>
          <p:cNvSpPr txBox="1">
            <a:spLocks noChangeArrowheads="1"/>
          </p:cNvSpPr>
          <p:nvPr/>
        </p:nvSpPr>
        <p:spPr bwMode="auto">
          <a:xfrm>
            <a:off x="5127091" y="5327237"/>
            <a:ext cx="3146695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This branch point forms a</a:t>
            </a:r>
          </a:p>
          <a:p>
            <a:pPr eaLnBrk="0" hangingPunct="0">
              <a:lnSpc>
                <a:spcPts val="2225"/>
              </a:lnSpc>
            </a:pPr>
            <a:r>
              <a:rPr lang="en-US" sz="2000" b="1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polytomy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: an unresolved</a:t>
            </a:r>
          </a:p>
          <a:p>
            <a:pPr eaLnBrk="0" hangingPunct="0">
              <a:lnSpc>
                <a:spcPts val="2225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pattern of divergence.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7703355" y="1391757"/>
            <a:ext cx="258788" cy="1092466"/>
          </a:xfrm>
          <a:custGeom>
            <a:avLst/>
            <a:gdLst>
              <a:gd name="connsiteX0" fmla="*/ 12700 w 258788"/>
              <a:gd name="connsiteY0" fmla="*/ 1079766 h 1092466"/>
              <a:gd name="connsiteX1" fmla="*/ 152717 w 258788"/>
              <a:gd name="connsiteY1" fmla="*/ 986421 h 1092466"/>
              <a:gd name="connsiteX2" fmla="*/ 152717 w 258788"/>
              <a:gd name="connsiteY2" fmla="*/ 658647 h 1092466"/>
              <a:gd name="connsiteX3" fmla="*/ 246088 w 258788"/>
              <a:gd name="connsiteY3" fmla="*/ 547801 h 1092466"/>
              <a:gd name="connsiteX4" fmla="*/ 152717 w 258788"/>
              <a:gd name="connsiteY4" fmla="*/ 436943 h 1092466"/>
              <a:gd name="connsiteX5" fmla="*/ 152717 w 258788"/>
              <a:gd name="connsiteY5" fmla="*/ 106045 h 1092466"/>
              <a:gd name="connsiteX6" fmla="*/ 12700 w 258788"/>
              <a:gd name="connsiteY6" fmla="*/ 12700 h 10924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58788" h="1092466">
                <a:moveTo>
                  <a:pt x="12700" y="1079766"/>
                </a:moveTo>
                <a:cubicBezTo>
                  <a:pt x="12700" y="1079766"/>
                  <a:pt x="152717" y="1068108"/>
                  <a:pt x="152717" y="986421"/>
                </a:cubicBezTo>
                <a:cubicBezTo>
                  <a:pt x="152717" y="965327"/>
                  <a:pt x="152717" y="683933"/>
                  <a:pt x="152717" y="658647"/>
                </a:cubicBezTo>
                <a:cubicBezTo>
                  <a:pt x="152717" y="594474"/>
                  <a:pt x="246088" y="547801"/>
                  <a:pt x="246088" y="547801"/>
                </a:cubicBezTo>
                <a:cubicBezTo>
                  <a:pt x="246088" y="547801"/>
                  <a:pt x="152717" y="501129"/>
                  <a:pt x="152717" y="436943"/>
                </a:cubicBezTo>
                <a:cubicBezTo>
                  <a:pt x="152717" y="414972"/>
                  <a:pt x="152717" y="133095"/>
                  <a:pt x="152717" y="106045"/>
                </a:cubicBezTo>
                <a:cubicBezTo>
                  <a:pt x="152717" y="24371"/>
                  <a:pt x="12700" y="12700"/>
                  <a:pt x="12700" y="12700"/>
                </a:cubicBez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7703355" y="4522562"/>
            <a:ext cx="258788" cy="613473"/>
          </a:xfrm>
          <a:custGeom>
            <a:avLst/>
            <a:gdLst>
              <a:gd name="connsiteX0" fmla="*/ 12700 w 258788"/>
              <a:gd name="connsiteY0" fmla="*/ 600773 h 613473"/>
              <a:gd name="connsiteX1" fmla="*/ 152717 w 258788"/>
              <a:gd name="connsiteY1" fmla="*/ 507415 h 613473"/>
              <a:gd name="connsiteX2" fmla="*/ 152717 w 258788"/>
              <a:gd name="connsiteY2" fmla="*/ 419163 h 613473"/>
              <a:gd name="connsiteX3" fmla="*/ 246088 w 258788"/>
              <a:gd name="connsiteY3" fmla="*/ 308317 h 613473"/>
              <a:gd name="connsiteX4" fmla="*/ 152717 w 258788"/>
              <a:gd name="connsiteY4" fmla="*/ 197459 h 613473"/>
              <a:gd name="connsiteX5" fmla="*/ 152717 w 258788"/>
              <a:gd name="connsiteY5" fmla="*/ 106057 h 613473"/>
              <a:gd name="connsiteX6" fmla="*/ 12700 w 258788"/>
              <a:gd name="connsiteY6" fmla="*/ 12700 h 6134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58788" h="613473">
                <a:moveTo>
                  <a:pt x="12700" y="600773"/>
                </a:moveTo>
                <a:cubicBezTo>
                  <a:pt x="12700" y="600773"/>
                  <a:pt x="152717" y="589102"/>
                  <a:pt x="152717" y="507415"/>
                </a:cubicBezTo>
                <a:cubicBezTo>
                  <a:pt x="152717" y="486321"/>
                  <a:pt x="152717" y="444448"/>
                  <a:pt x="152717" y="419163"/>
                </a:cubicBezTo>
                <a:cubicBezTo>
                  <a:pt x="152717" y="354990"/>
                  <a:pt x="246088" y="308317"/>
                  <a:pt x="246088" y="308317"/>
                </a:cubicBezTo>
                <a:cubicBezTo>
                  <a:pt x="246088" y="308317"/>
                  <a:pt x="152717" y="261645"/>
                  <a:pt x="152717" y="197459"/>
                </a:cubicBezTo>
                <a:cubicBezTo>
                  <a:pt x="152717" y="175462"/>
                  <a:pt x="152717" y="133095"/>
                  <a:pt x="152717" y="106057"/>
                </a:cubicBezTo>
                <a:cubicBezTo>
                  <a:pt x="152717" y="24370"/>
                  <a:pt x="12700" y="12700"/>
                  <a:pt x="12700" y="12700"/>
                </a:cubicBez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4518894" y="3713508"/>
            <a:ext cx="902779" cy="1546936"/>
          </a:xfrm>
          <a:custGeom>
            <a:avLst/>
            <a:gdLst>
              <a:gd name="connsiteX0" fmla="*/ 12700 w 902779"/>
              <a:gd name="connsiteY0" fmla="*/ 12700 h 1546936"/>
              <a:gd name="connsiteX1" fmla="*/ 890079 w 902779"/>
              <a:gd name="connsiteY1" fmla="*/ 1534236 h 15469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02779" h="1546936">
                <a:moveTo>
                  <a:pt x="12700" y="12700"/>
                </a:moveTo>
                <a:lnTo>
                  <a:pt x="890079" y="1534236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1682070" y="1226721"/>
            <a:ext cx="1783511" cy="1249337"/>
          </a:xfrm>
          <a:custGeom>
            <a:avLst/>
            <a:gdLst>
              <a:gd name="connsiteX0" fmla="*/ 1770811 w 1783511"/>
              <a:gd name="connsiteY0" fmla="*/ 1236637 h 1249337"/>
              <a:gd name="connsiteX1" fmla="*/ 12700 w 1783511"/>
              <a:gd name="connsiteY1" fmla="*/ 12700 h 12493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83511" h="1249337">
                <a:moveTo>
                  <a:pt x="1770811" y="1236637"/>
                </a:moveTo>
                <a:lnTo>
                  <a:pt x="12700" y="12700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1933606" y="3871686"/>
            <a:ext cx="588086" cy="1391361"/>
          </a:xfrm>
          <a:custGeom>
            <a:avLst/>
            <a:gdLst>
              <a:gd name="connsiteX0" fmla="*/ 575386 w 588086"/>
              <a:gd name="connsiteY0" fmla="*/ 12700 h 1391361"/>
              <a:gd name="connsiteX1" fmla="*/ 12700 w 588086"/>
              <a:gd name="connsiteY1" fmla="*/ 1378661 h 13913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88086" h="1391361">
                <a:moveTo>
                  <a:pt x="575386" y="12700"/>
                </a:moveTo>
                <a:lnTo>
                  <a:pt x="12700" y="1378661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phylogenetic tree represents a hypothesis about evolutionary relationships</a:t>
            </a:r>
          </a:p>
          <a:p>
            <a:r>
              <a:rPr lang="en-US" dirty="0" smtClean="0"/>
              <a:t>Each </a:t>
            </a:r>
            <a:r>
              <a:rPr lang="en-US" b="1" dirty="0" smtClean="0"/>
              <a:t>branch point </a:t>
            </a:r>
            <a:r>
              <a:rPr lang="en-US" dirty="0" smtClean="0"/>
              <a:t>represents the divergence of two taxa from a common ancestor</a:t>
            </a:r>
          </a:p>
          <a:p>
            <a:r>
              <a:rPr lang="en-US" b="1" dirty="0" smtClean="0"/>
              <a:t>Sister taxa </a:t>
            </a:r>
            <a:r>
              <a:rPr lang="en-US" dirty="0" smtClean="0"/>
              <a:t>are groups that share an immediate common ancestor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978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rooted </a:t>
            </a:r>
            <a:r>
              <a:rPr lang="en-US" dirty="0" smtClean="0"/>
              <a:t>tree includes a branch to represent the most recent common ancestor of all taxa in the tree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basal taxon</a:t>
            </a:r>
            <a:r>
              <a:rPr lang="en-US" dirty="0" smtClean="0"/>
              <a:t> diverges early in the history of a group and originates near the common ancestor of the group</a:t>
            </a:r>
          </a:p>
          <a:p>
            <a:r>
              <a:rPr lang="en-US" dirty="0" smtClean="0"/>
              <a:t>A </a:t>
            </a:r>
            <a:r>
              <a:rPr lang="en-US" b="1" dirty="0" err="1" smtClean="0"/>
              <a:t>polytomy</a:t>
            </a:r>
            <a:r>
              <a:rPr lang="en-US" b="1" dirty="0" smtClean="0"/>
              <a:t> </a:t>
            </a:r>
            <a:r>
              <a:rPr lang="en-US" dirty="0" smtClean="0"/>
              <a:t>is a branch from which more than two groups emerge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4700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We Can and Cannot Learn from Phylogenetic Trees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Phylogenetic trees show patterns of descent, not phenotypic similarity</a:t>
            </a:r>
          </a:p>
          <a:p>
            <a:r>
              <a:rPr lang="en-US" smtClean="0"/>
              <a:t>Phylogenetic trees do not generally indicate when a species evolved or how much change occurred in a lineage</a:t>
            </a:r>
          </a:p>
          <a:p>
            <a:r>
              <a:rPr lang="en-US" smtClean="0"/>
              <a:t>It should not be assumed that a taxon evolved from the taxon next to it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363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Concept 20.2: Phylogenies are inferred from morphological and molecular data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To infer phylogeny, systematists gather information about morphologies, genes, and biochemistry of the relevant organisms</a:t>
            </a:r>
          </a:p>
          <a:p>
            <a:r>
              <a:rPr lang="en-US" smtClean="0"/>
              <a:t>The similarities used to infer phylogenies must result from shared ancestry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3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Morphological and Molecular Homologies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Phenotypic and genetic similarities due to shared ancestry are called homologies</a:t>
            </a:r>
          </a:p>
          <a:p>
            <a:r>
              <a:rPr lang="en-US" smtClean="0"/>
              <a:t>Organisms with similar morphologies or DNA sequences are likely to be more closely related than organisms with different structures or sequences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22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Sorting Homology from Analogy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When constructing a phylogeny, systematists need to distinguish whether a similarity is the result of homology or </a:t>
            </a:r>
            <a:r>
              <a:rPr lang="en-US" b="1" smtClean="0"/>
              <a:t>analogy</a:t>
            </a:r>
          </a:p>
          <a:p>
            <a:r>
              <a:rPr lang="en-US" smtClean="0"/>
              <a:t>Homology is similarity due to shared ancestry</a:t>
            </a:r>
          </a:p>
          <a:p>
            <a:r>
              <a:rPr lang="en-US" smtClean="0"/>
              <a:t>Analogy is similarity due to convergent evolution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41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Bat and bird wings are homologous as forelimbs, but analogous as functional wings</a:t>
            </a:r>
          </a:p>
          <a:p>
            <a:r>
              <a:rPr lang="en-US" dirty="0" smtClean="0"/>
              <a:t>Analogous structures or molecular sequences that evolved independently are also called </a:t>
            </a:r>
            <a:r>
              <a:rPr lang="en-US" b="1" dirty="0" err="1" smtClean="0"/>
              <a:t>homoplasies</a:t>
            </a:r>
            <a:endParaRPr lang="en-US" b="1" dirty="0" smtClean="0"/>
          </a:p>
          <a:p>
            <a:r>
              <a:rPr lang="en-US" dirty="0" smtClean="0"/>
              <a:t>Homology can be distinguished from analogy by comparing fossil evidence and the degree of complexity</a:t>
            </a:r>
          </a:p>
          <a:p>
            <a:r>
              <a:rPr lang="en-US" dirty="0" smtClean="0"/>
              <a:t>The more complex two similar structures are, the more likely it is that they are homologous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40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20.1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56032"/>
            <a:ext cx="8546592" cy="634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Evaluating Molecular Homologies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Molecular homologies are determined based on </a:t>
            </a:r>
            <a:br>
              <a:rPr lang="en-US" smtClean="0"/>
            </a:br>
            <a:r>
              <a:rPr lang="en-US" smtClean="0"/>
              <a:t>the degree of similarity in nucleotide sequence between taxa</a:t>
            </a:r>
          </a:p>
          <a:p>
            <a:r>
              <a:rPr lang="en-US" smtClean="0"/>
              <a:t>Systematists use computer programs when analyzing comparable DNA segments from different organisms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7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Concept 20.3: Shared characters are used to construct phylogenetic trees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Once homologous characters have been identified, they can be used to infer a phylogeny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0566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Cladistics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Cladistics </a:t>
            </a:r>
            <a:r>
              <a:rPr lang="en-US" smtClean="0"/>
              <a:t>classifies organisms by common descent</a:t>
            </a:r>
          </a:p>
          <a:p>
            <a:r>
              <a:rPr lang="en-US" smtClean="0"/>
              <a:t>A </a:t>
            </a:r>
            <a:r>
              <a:rPr lang="en-US" b="1" smtClean="0"/>
              <a:t>clade </a:t>
            </a:r>
            <a:r>
              <a:rPr lang="en-US" smtClean="0"/>
              <a:t>is a group of species that includes an ancestral species and all its descendants</a:t>
            </a:r>
          </a:p>
          <a:p>
            <a:r>
              <a:rPr lang="en-US" smtClean="0"/>
              <a:t>Clades can be nested within larger clades, but not all groupings of organisms qualify as clades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9539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valid clade is </a:t>
            </a:r>
            <a:r>
              <a:rPr lang="en-US" b="1" dirty="0" smtClean="0"/>
              <a:t>monophyletic</a:t>
            </a:r>
            <a:r>
              <a:rPr lang="en-US" dirty="0" smtClean="0"/>
              <a:t>, signifying that </a:t>
            </a:r>
            <a:br>
              <a:rPr lang="en-US" dirty="0" smtClean="0"/>
            </a:br>
            <a:r>
              <a:rPr lang="en-US" dirty="0" smtClean="0"/>
              <a:t>it consists of the ancestor species and all its descendants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842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688592"/>
            <a:ext cx="8546592" cy="348081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20.10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328073" y="1696566"/>
            <a:ext cx="22698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20040" indent="-320040" eaLnBrk="0" hangingPunct="0">
              <a:lnSpc>
                <a:spcPts val="182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(a)	Monophyletic group</a:t>
            </a:r>
            <a:b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(clade)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976692" y="2364904"/>
            <a:ext cx="14747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2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A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976692" y="2788767"/>
            <a:ext cx="14747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2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B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976692" y="3238029"/>
            <a:ext cx="14747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2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C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1976692" y="3630142"/>
            <a:ext cx="14747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2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D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1976692" y="4082579"/>
            <a:ext cx="1362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2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E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1976692" y="4484217"/>
            <a:ext cx="12503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2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F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1976692" y="4933479"/>
            <a:ext cx="1603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2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3185573" y="1691804"/>
            <a:ext cx="217848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2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(b) Paraphyletic group</a:t>
            </a: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4810379" y="2364904"/>
            <a:ext cx="14747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2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A</a:t>
            </a:r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4810379" y="2788767"/>
            <a:ext cx="14747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2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B</a:t>
            </a: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4810379" y="3238029"/>
            <a:ext cx="14747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2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C</a:t>
            </a:r>
          </a:p>
        </p:txBody>
      </p:sp>
      <p:sp>
        <p:nvSpPr>
          <p:cNvPr id="19" name="TextBox 16"/>
          <p:cNvSpPr txBox="1">
            <a:spLocks noChangeArrowheads="1"/>
          </p:cNvSpPr>
          <p:nvPr/>
        </p:nvSpPr>
        <p:spPr bwMode="auto">
          <a:xfrm>
            <a:off x="4810379" y="3630142"/>
            <a:ext cx="14747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2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D</a:t>
            </a:r>
          </a:p>
        </p:txBody>
      </p:sp>
      <p:sp>
        <p:nvSpPr>
          <p:cNvPr id="20" name="TextBox 17"/>
          <p:cNvSpPr txBox="1">
            <a:spLocks noChangeArrowheads="1"/>
          </p:cNvSpPr>
          <p:nvPr/>
        </p:nvSpPr>
        <p:spPr bwMode="auto">
          <a:xfrm>
            <a:off x="4810379" y="4082579"/>
            <a:ext cx="1362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2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E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1" name="TextBox 19"/>
          <p:cNvSpPr txBox="1">
            <a:spLocks noChangeArrowheads="1"/>
          </p:cNvSpPr>
          <p:nvPr/>
        </p:nvSpPr>
        <p:spPr bwMode="auto">
          <a:xfrm>
            <a:off x="4810379" y="4484217"/>
            <a:ext cx="12503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2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F</a:t>
            </a:r>
          </a:p>
        </p:txBody>
      </p: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4810379" y="4933479"/>
            <a:ext cx="1603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2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6024023" y="1691804"/>
            <a:ext cx="21560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2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(c) Polyphyletic group</a:t>
            </a: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7648829" y="2364904"/>
            <a:ext cx="14747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2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A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7648829" y="2788767"/>
            <a:ext cx="14747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2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B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7648829" y="3238029"/>
            <a:ext cx="14747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2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C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648829" y="3630142"/>
            <a:ext cx="14747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2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D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648829" y="4080992"/>
            <a:ext cx="1362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2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E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648829" y="4484217"/>
            <a:ext cx="12503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2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F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648829" y="4931892"/>
            <a:ext cx="1603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20"/>
              </a:lnSpc>
            </a:pPr>
            <a:r>
              <a:rPr 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</a:p>
        </p:txBody>
      </p:sp>
      <p:sp>
        <p:nvSpPr>
          <p:cNvPr id="31" name="TextBox 33"/>
          <p:cNvSpPr txBox="1">
            <a:spLocks noChangeArrowheads="1"/>
          </p:cNvSpPr>
          <p:nvPr/>
        </p:nvSpPr>
        <p:spPr bwMode="auto">
          <a:xfrm>
            <a:off x="7912354" y="2961805"/>
            <a:ext cx="91371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20"/>
              </a:lnSpc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Group 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III</a:t>
            </a:r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2253869" y="2789090"/>
            <a:ext cx="75341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2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Group 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</a:t>
            </a:r>
          </a:p>
        </p:txBody>
      </p:sp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5079943" y="4064014"/>
            <a:ext cx="83356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2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Group </a:t>
            </a: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II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paraphyletic </a:t>
            </a:r>
            <a:r>
              <a:rPr lang="en-US" dirty="0" smtClean="0"/>
              <a:t>grouping consists of an ancestral species and some, but not all, of the descendants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8044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</a:t>
            </a:r>
            <a:r>
              <a:rPr lang="en-US" b="1" smtClean="0"/>
              <a:t>polyphyletic </a:t>
            </a:r>
            <a:r>
              <a:rPr lang="en-US" smtClean="0"/>
              <a:t>grouping consists of various taxa with different ancestors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6064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/>
              <a:t>Shared Ancestral and Shared Derived Characters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comparison with its ancestor, an organism has both shared and different characteristics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3466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shared ancestral character </a:t>
            </a:r>
            <a:r>
              <a:rPr lang="en-US" dirty="0" smtClean="0"/>
              <a:t>is a character that originated in an ancestor of the taxon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shared derived character </a:t>
            </a:r>
            <a:r>
              <a:rPr lang="en-US" dirty="0" smtClean="0"/>
              <a:t>is an evolutionary novelty unique to a particular clade</a:t>
            </a:r>
          </a:p>
          <a:p>
            <a:r>
              <a:rPr lang="en-US" dirty="0" smtClean="0"/>
              <a:t>A character can be both ancestral and derived, depending on the context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1731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/>
              <a:t>Inferring Phylogenies Using Derived Characters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inferring evolutionary relationships, it is useful to know in which clade a shared derived character first appeared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418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167384"/>
            <a:ext cx="8546592" cy="452323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20.2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3919792" y="1165797"/>
            <a:ext cx="1082027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No limbs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5297742" y="1492822"/>
            <a:ext cx="2406108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Eastern glass lizard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297742" y="2402460"/>
            <a:ext cx="1678345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Monitor lizard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5297742" y="3296222"/>
            <a:ext cx="969817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Iguanas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336804" y="4075685"/>
            <a:ext cx="1586973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ANCESTRAL</a:t>
            </a:r>
          </a:p>
          <a:p>
            <a:pPr eaLnBrk="0" hangingPunct="0">
              <a:lnSpc>
                <a:spcPts val="2225"/>
              </a:lnSpc>
            </a:pPr>
            <a:r>
              <a:rPr lang="en-US" sz="20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LIZARD</a:t>
            </a:r>
          </a:p>
          <a:p>
            <a:pPr eaLnBrk="0" hangingPunct="0">
              <a:lnSpc>
                <a:spcPts val="2225"/>
              </a:lnSpc>
            </a:pPr>
            <a:r>
              <a:rPr lang="en-US" sz="20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(with limbs)</a:t>
            </a:r>
            <a:endParaRPr lang="en-US" sz="2000" b="1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5297742" y="4215385"/>
            <a:ext cx="899285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Snakes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3180017" y="4593210"/>
            <a:ext cx="1082027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No limbs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5297742" y="5110735"/>
            <a:ext cx="926536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Geckos</a:t>
            </a:r>
          </a:p>
        </p:txBody>
      </p:sp>
    </p:spTree>
    <p:extLst>
      <p:ext uri="{BB962C8B-B14F-4D97-AF65-F5344CB8AC3E}">
        <p14:creationId xmlns:p14="http://schemas.microsoft.com/office/powerpoint/2010/main" val="246146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670304"/>
            <a:ext cx="8546592" cy="351739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20.12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7062426" y="1739901"/>
            <a:ext cx="902491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Lancelet</a:t>
            </a:r>
          </a:p>
          <a:p>
            <a:pPr eaLnBrk="0" hangingPunct="0">
              <a:lnSpc>
                <a:spcPts val="155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(</a:t>
            </a:r>
            <a:r>
              <a:rPr lang="en-US" sz="1400" b="1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outgroup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)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7062426" y="2287589"/>
            <a:ext cx="746999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Lamprey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7062426" y="2867026"/>
            <a:ext cx="428002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Bass</a:t>
            </a: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4327165" y="3152776"/>
            <a:ext cx="767581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hangingPunct="0">
              <a:lnSpc>
                <a:spcPts val="155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Vertebral</a:t>
            </a:r>
          </a:p>
          <a:p>
            <a:pPr algn="r" eaLnBrk="0" hangingPunct="0">
              <a:lnSpc>
                <a:spcPts val="155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column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4443051" y="3636964"/>
            <a:ext cx="1043555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Hinged jaws</a:t>
            </a: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4965339" y="4117976"/>
            <a:ext cx="915315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Four limbs</a:t>
            </a:r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5590814" y="4532314"/>
            <a:ext cx="666849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Amnion</a:t>
            </a:r>
          </a:p>
        </p:txBody>
      </p:sp>
      <p:sp>
        <p:nvSpPr>
          <p:cNvPr id="14" name="TextBox 17"/>
          <p:cNvSpPr txBox="1">
            <a:spLocks noChangeArrowheads="1"/>
          </p:cNvSpPr>
          <p:nvPr/>
        </p:nvSpPr>
        <p:spPr bwMode="auto">
          <a:xfrm>
            <a:off x="6521089" y="4811714"/>
            <a:ext cx="349455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Hair</a:t>
            </a:r>
          </a:p>
        </p:txBody>
      </p:sp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4417651" y="4983163"/>
            <a:ext cx="1768113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(b) Phylogenetic tree</a:t>
            </a:r>
          </a:p>
        </p:txBody>
      </p: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7062426" y="3983039"/>
            <a:ext cx="483594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Turtle</a:t>
            </a:r>
          </a:p>
        </p:txBody>
      </p:sp>
      <p:sp>
        <p:nvSpPr>
          <p:cNvPr id="17" name="TextBox 20"/>
          <p:cNvSpPr txBox="1">
            <a:spLocks noChangeArrowheads="1"/>
          </p:cNvSpPr>
          <p:nvPr/>
        </p:nvSpPr>
        <p:spPr bwMode="auto">
          <a:xfrm>
            <a:off x="7062426" y="4545014"/>
            <a:ext cx="705321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Leopard</a:t>
            </a:r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7062426" y="3421064"/>
            <a:ext cx="397545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Frog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25296" y="1991798"/>
            <a:ext cx="205184" cy="724557"/>
          </a:xfrm>
          <a:prstGeom prst="rect">
            <a:avLst/>
          </a:prstGeom>
          <a:noFill/>
        </p:spPr>
        <p:txBody>
          <a:bodyPr vert="vert270" wrap="none" lIns="0" tIns="0" rIns="0" bIns="0">
            <a:spAutoFit/>
          </a:bodyPr>
          <a:lstStyle/>
          <a:p>
            <a:pPr eaLnBrk="0" fontAlgn="auto" hangingPunct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Lancelet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28521" y="1815586"/>
            <a:ext cx="205184" cy="902491"/>
          </a:xfrm>
          <a:prstGeom prst="rect">
            <a:avLst/>
          </a:prstGeom>
          <a:noFill/>
        </p:spPr>
        <p:txBody>
          <a:bodyPr vert="vert270" wrap="none" lIns="0" tIns="0" rIns="0" bIns="0">
            <a:spAutoFit/>
          </a:bodyPr>
          <a:lstStyle/>
          <a:p>
            <a:pPr eaLnBrk="0" fontAlgn="auto" hangingPunct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</a:t>
            </a:r>
            <a:r>
              <a:rPr lang="en-US" sz="1400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outgroup</a:t>
            </a: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</a:t>
            </a: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2753858" y="1621235"/>
            <a:ext cx="475579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TAXA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95577" y="1969573"/>
            <a:ext cx="205184" cy="746999"/>
          </a:xfrm>
          <a:prstGeom prst="rect">
            <a:avLst/>
          </a:prstGeom>
          <a:noFill/>
        </p:spPr>
        <p:txBody>
          <a:bodyPr vert="vert270" wrap="none" lIns="0" tIns="0" rIns="0" bIns="0">
            <a:spAutoFit/>
          </a:bodyPr>
          <a:lstStyle/>
          <a:p>
            <a:pPr eaLnBrk="0" fontAlgn="auto" hangingPunct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Lamprey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35503" y="2010848"/>
            <a:ext cx="205184" cy="705321"/>
          </a:xfrm>
          <a:prstGeom prst="rect">
            <a:avLst/>
          </a:prstGeom>
          <a:noFill/>
        </p:spPr>
        <p:txBody>
          <a:bodyPr vert="vert270" wrap="none" lIns="0" tIns="0" rIns="0" bIns="0">
            <a:spAutoFit/>
          </a:bodyPr>
          <a:lstStyle/>
          <a:p>
            <a:pPr eaLnBrk="0" fontAlgn="auto" hangingPunct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Leopard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48610" y="2230431"/>
            <a:ext cx="205184" cy="483594"/>
          </a:xfrm>
          <a:prstGeom prst="rect">
            <a:avLst/>
          </a:prstGeom>
          <a:noFill/>
        </p:spPr>
        <p:txBody>
          <a:bodyPr vert="vert270" wrap="none" lIns="0" tIns="0" rIns="0" bIns="0">
            <a:spAutoFit/>
          </a:bodyPr>
          <a:lstStyle/>
          <a:p>
            <a:pPr eaLnBrk="0" fontAlgn="auto" hangingPunct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Turtle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82469" y="2285486"/>
            <a:ext cx="205184" cy="428002"/>
          </a:xfrm>
          <a:prstGeom prst="rect">
            <a:avLst/>
          </a:prstGeom>
          <a:noFill/>
        </p:spPr>
        <p:txBody>
          <a:bodyPr vert="vert270" wrap="none" lIns="0" tIns="0" rIns="0" bIns="0">
            <a:spAutoFit/>
          </a:bodyPr>
          <a:lstStyle/>
          <a:p>
            <a:pPr eaLnBrk="0" fontAlgn="auto" hangingPunct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Bass</a:t>
            </a:r>
          </a:p>
        </p:txBody>
      </p:sp>
      <p:sp>
        <p:nvSpPr>
          <p:cNvPr id="26" name="TextBox 23"/>
          <p:cNvSpPr txBox="1">
            <a:spLocks noChangeArrowheads="1"/>
          </p:cNvSpPr>
          <p:nvPr/>
        </p:nvSpPr>
        <p:spPr bwMode="auto">
          <a:xfrm>
            <a:off x="2732428" y="2899173"/>
            <a:ext cx="99386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2732428" y="3316686"/>
            <a:ext cx="99386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</a:p>
        </p:txBody>
      </p:sp>
      <p:sp>
        <p:nvSpPr>
          <p:cNvPr id="28" name="TextBox 25"/>
          <p:cNvSpPr txBox="1">
            <a:spLocks noChangeArrowheads="1"/>
          </p:cNvSpPr>
          <p:nvPr/>
        </p:nvSpPr>
        <p:spPr bwMode="auto">
          <a:xfrm>
            <a:off x="2732428" y="3742136"/>
            <a:ext cx="99386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0</a:t>
            </a:r>
          </a:p>
        </p:txBody>
      </p:sp>
      <p:sp>
        <p:nvSpPr>
          <p:cNvPr id="29" name="TextBox 26"/>
          <p:cNvSpPr txBox="1">
            <a:spLocks noChangeArrowheads="1"/>
          </p:cNvSpPr>
          <p:nvPr/>
        </p:nvSpPr>
        <p:spPr bwMode="auto">
          <a:xfrm>
            <a:off x="2732428" y="4162823"/>
            <a:ext cx="99386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0</a:t>
            </a:r>
          </a:p>
        </p:txBody>
      </p:sp>
      <p:sp>
        <p:nvSpPr>
          <p:cNvPr id="30" name="TextBox 27"/>
          <p:cNvSpPr txBox="1">
            <a:spLocks noChangeArrowheads="1"/>
          </p:cNvSpPr>
          <p:nvPr/>
        </p:nvSpPr>
        <p:spPr bwMode="auto">
          <a:xfrm>
            <a:off x="2732428" y="4575573"/>
            <a:ext cx="99386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0</a:t>
            </a:r>
          </a:p>
        </p:txBody>
      </p:sp>
      <p:sp>
        <p:nvSpPr>
          <p:cNvPr id="31" name="TextBox 28"/>
          <p:cNvSpPr txBox="1">
            <a:spLocks noChangeArrowheads="1"/>
          </p:cNvSpPr>
          <p:nvPr/>
        </p:nvSpPr>
        <p:spPr bwMode="auto">
          <a:xfrm>
            <a:off x="340067" y="2830911"/>
            <a:ext cx="1453667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hangingPunct="0">
              <a:lnSpc>
                <a:spcPts val="155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Vertebral column</a:t>
            </a:r>
          </a:p>
          <a:p>
            <a:pPr algn="r" eaLnBrk="0" hangingPunct="0">
              <a:lnSpc>
                <a:spcPts val="155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(backbone)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9728" y="3242019"/>
            <a:ext cx="205184" cy="1258358"/>
          </a:xfrm>
          <a:prstGeom prst="rect">
            <a:avLst/>
          </a:prstGeom>
          <a:noFill/>
        </p:spPr>
        <p:txBody>
          <a:bodyPr vert="vert270" wrap="none" lIns="0" tIns="0" rIns="0" bIns="0">
            <a:spAutoFit/>
          </a:bodyPr>
          <a:lstStyle/>
          <a:p>
            <a:pPr eaLnBrk="0" fontAlgn="auto" hangingPunct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CHARACTERS</a:t>
            </a:r>
          </a:p>
        </p:txBody>
      </p:sp>
      <p:sp>
        <p:nvSpPr>
          <p:cNvPr id="33" name="TextBox 31"/>
          <p:cNvSpPr txBox="1">
            <a:spLocks noChangeArrowheads="1"/>
          </p:cNvSpPr>
          <p:nvPr/>
        </p:nvSpPr>
        <p:spPr bwMode="auto">
          <a:xfrm>
            <a:off x="756783" y="3307161"/>
            <a:ext cx="1043555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Hinged jaws</a:t>
            </a:r>
          </a:p>
        </p:txBody>
      </p:sp>
      <p:sp>
        <p:nvSpPr>
          <p:cNvPr id="34" name="TextBox 32"/>
          <p:cNvSpPr txBox="1">
            <a:spLocks noChangeArrowheads="1"/>
          </p:cNvSpPr>
          <p:nvPr/>
        </p:nvSpPr>
        <p:spPr bwMode="auto">
          <a:xfrm>
            <a:off x="885371" y="3742137"/>
            <a:ext cx="915315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Four limbs</a:t>
            </a:r>
          </a:p>
        </p:txBody>
      </p:sp>
      <p:sp>
        <p:nvSpPr>
          <p:cNvPr id="35" name="TextBox 33"/>
          <p:cNvSpPr txBox="1">
            <a:spLocks noChangeArrowheads="1"/>
          </p:cNvSpPr>
          <p:nvPr/>
        </p:nvSpPr>
        <p:spPr bwMode="auto">
          <a:xfrm>
            <a:off x="1133021" y="4162825"/>
            <a:ext cx="666849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Amnion</a:t>
            </a:r>
          </a:p>
        </p:txBody>
      </p:sp>
      <p:sp>
        <p:nvSpPr>
          <p:cNvPr id="36" name="TextBox 34"/>
          <p:cNvSpPr txBox="1">
            <a:spLocks noChangeArrowheads="1"/>
          </p:cNvSpPr>
          <p:nvPr/>
        </p:nvSpPr>
        <p:spPr bwMode="auto">
          <a:xfrm>
            <a:off x="1448933" y="4575573"/>
            <a:ext cx="349455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Hair</a:t>
            </a:r>
          </a:p>
        </p:txBody>
      </p:sp>
      <p:sp>
        <p:nvSpPr>
          <p:cNvPr id="37" name="TextBox 35"/>
          <p:cNvSpPr txBox="1">
            <a:spLocks noChangeArrowheads="1"/>
          </p:cNvSpPr>
          <p:nvPr/>
        </p:nvSpPr>
        <p:spPr bwMode="auto">
          <a:xfrm>
            <a:off x="328158" y="4981973"/>
            <a:ext cx="1570943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(a) Character table</a:t>
            </a:r>
          </a:p>
        </p:txBody>
      </p:sp>
      <p:sp>
        <p:nvSpPr>
          <p:cNvPr id="38" name="TextBox 36"/>
          <p:cNvSpPr txBox="1">
            <a:spLocks noChangeArrowheads="1"/>
          </p:cNvSpPr>
          <p:nvPr/>
        </p:nvSpPr>
        <p:spPr bwMode="auto">
          <a:xfrm>
            <a:off x="1962491" y="2899173"/>
            <a:ext cx="99386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0</a:t>
            </a:r>
          </a:p>
        </p:txBody>
      </p:sp>
      <p:sp>
        <p:nvSpPr>
          <p:cNvPr id="39" name="TextBox 37"/>
          <p:cNvSpPr txBox="1">
            <a:spLocks noChangeArrowheads="1"/>
          </p:cNvSpPr>
          <p:nvPr/>
        </p:nvSpPr>
        <p:spPr bwMode="auto">
          <a:xfrm>
            <a:off x="1962491" y="3316686"/>
            <a:ext cx="99386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0</a:t>
            </a:r>
          </a:p>
        </p:txBody>
      </p:sp>
      <p:sp>
        <p:nvSpPr>
          <p:cNvPr id="40" name="TextBox 38"/>
          <p:cNvSpPr txBox="1">
            <a:spLocks noChangeArrowheads="1"/>
          </p:cNvSpPr>
          <p:nvPr/>
        </p:nvSpPr>
        <p:spPr bwMode="auto">
          <a:xfrm>
            <a:off x="1962491" y="3742136"/>
            <a:ext cx="99386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0</a:t>
            </a:r>
          </a:p>
        </p:txBody>
      </p:sp>
      <p:sp>
        <p:nvSpPr>
          <p:cNvPr id="41" name="TextBox 39"/>
          <p:cNvSpPr txBox="1">
            <a:spLocks noChangeArrowheads="1"/>
          </p:cNvSpPr>
          <p:nvPr/>
        </p:nvSpPr>
        <p:spPr bwMode="auto">
          <a:xfrm>
            <a:off x="1962491" y="4162823"/>
            <a:ext cx="99386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0</a:t>
            </a:r>
          </a:p>
        </p:txBody>
      </p:sp>
      <p:sp>
        <p:nvSpPr>
          <p:cNvPr id="42" name="TextBox 40"/>
          <p:cNvSpPr txBox="1">
            <a:spLocks noChangeArrowheads="1"/>
          </p:cNvSpPr>
          <p:nvPr/>
        </p:nvSpPr>
        <p:spPr bwMode="auto">
          <a:xfrm>
            <a:off x="1962491" y="4575573"/>
            <a:ext cx="99386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0</a:t>
            </a:r>
          </a:p>
        </p:txBody>
      </p:sp>
      <p:sp>
        <p:nvSpPr>
          <p:cNvPr id="43" name="TextBox 41"/>
          <p:cNvSpPr txBox="1">
            <a:spLocks noChangeArrowheads="1"/>
          </p:cNvSpPr>
          <p:nvPr/>
        </p:nvSpPr>
        <p:spPr bwMode="auto">
          <a:xfrm>
            <a:off x="2346666" y="2899173"/>
            <a:ext cx="99386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</a:p>
        </p:txBody>
      </p:sp>
      <p:sp>
        <p:nvSpPr>
          <p:cNvPr id="44" name="TextBox 42"/>
          <p:cNvSpPr txBox="1">
            <a:spLocks noChangeArrowheads="1"/>
          </p:cNvSpPr>
          <p:nvPr/>
        </p:nvSpPr>
        <p:spPr bwMode="auto">
          <a:xfrm>
            <a:off x="2348253" y="3316686"/>
            <a:ext cx="99386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0</a:t>
            </a:r>
          </a:p>
        </p:txBody>
      </p:sp>
      <p:sp>
        <p:nvSpPr>
          <p:cNvPr id="45" name="TextBox 43"/>
          <p:cNvSpPr txBox="1">
            <a:spLocks noChangeArrowheads="1"/>
          </p:cNvSpPr>
          <p:nvPr/>
        </p:nvSpPr>
        <p:spPr bwMode="auto">
          <a:xfrm>
            <a:off x="2348253" y="3742136"/>
            <a:ext cx="99386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0</a:t>
            </a:r>
          </a:p>
        </p:txBody>
      </p:sp>
      <p:sp>
        <p:nvSpPr>
          <p:cNvPr id="46" name="TextBox 44"/>
          <p:cNvSpPr txBox="1">
            <a:spLocks noChangeArrowheads="1"/>
          </p:cNvSpPr>
          <p:nvPr/>
        </p:nvSpPr>
        <p:spPr bwMode="auto">
          <a:xfrm>
            <a:off x="2348253" y="4162823"/>
            <a:ext cx="99386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0</a:t>
            </a:r>
          </a:p>
        </p:txBody>
      </p:sp>
      <p:sp>
        <p:nvSpPr>
          <p:cNvPr id="47" name="TextBox 45"/>
          <p:cNvSpPr txBox="1">
            <a:spLocks noChangeArrowheads="1"/>
          </p:cNvSpPr>
          <p:nvPr/>
        </p:nvSpPr>
        <p:spPr bwMode="auto">
          <a:xfrm>
            <a:off x="2348253" y="4575573"/>
            <a:ext cx="99386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69362" y="2315648"/>
            <a:ext cx="205184" cy="397545"/>
          </a:xfrm>
          <a:prstGeom prst="rect">
            <a:avLst/>
          </a:prstGeom>
          <a:noFill/>
        </p:spPr>
        <p:txBody>
          <a:bodyPr vert="vert270" wrap="none" lIns="0" tIns="0" rIns="0" bIns="0">
            <a:spAutoFit/>
          </a:bodyPr>
          <a:lstStyle/>
          <a:p>
            <a:pPr eaLnBrk="0" fontAlgn="auto" hangingPunct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Frog</a:t>
            </a:r>
          </a:p>
        </p:txBody>
      </p:sp>
      <p:sp>
        <p:nvSpPr>
          <p:cNvPr id="49" name="TextBox 47"/>
          <p:cNvSpPr txBox="1">
            <a:spLocks noChangeArrowheads="1"/>
          </p:cNvSpPr>
          <p:nvPr/>
        </p:nvSpPr>
        <p:spPr bwMode="auto">
          <a:xfrm>
            <a:off x="3116603" y="2899173"/>
            <a:ext cx="99386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</a:p>
        </p:txBody>
      </p:sp>
      <p:sp>
        <p:nvSpPr>
          <p:cNvPr id="50" name="TextBox 48"/>
          <p:cNvSpPr txBox="1">
            <a:spLocks noChangeArrowheads="1"/>
          </p:cNvSpPr>
          <p:nvPr/>
        </p:nvSpPr>
        <p:spPr bwMode="auto">
          <a:xfrm>
            <a:off x="3116603" y="3316686"/>
            <a:ext cx="99386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</a:p>
        </p:txBody>
      </p:sp>
      <p:sp>
        <p:nvSpPr>
          <p:cNvPr id="51" name="TextBox 49"/>
          <p:cNvSpPr txBox="1">
            <a:spLocks noChangeArrowheads="1"/>
          </p:cNvSpPr>
          <p:nvPr/>
        </p:nvSpPr>
        <p:spPr bwMode="auto">
          <a:xfrm>
            <a:off x="3116603" y="3742136"/>
            <a:ext cx="99386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</a:p>
        </p:txBody>
      </p:sp>
      <p:sp>
        <p:nvSpPr>
          <p:cNvPr id="52" name="TextBox 50"/>
          <p:cNvSpPr txBox="1">
            <a:spLocks noChangeArrowheads="1"/>
          </p:cNvSpPr>
          <p:nvPr/>
        </p:nvSpPr>
        <p:spPr bwMode="auto">
          <a:xfrm>
            <a:off x="3116603" y="4162823"/>
            <a:ext cx="99386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0</a:t>
            </a:r>
          </a:p>
        </p:txBody>
      </p:sp>
      <p:sp>
        <p:nvSpPr>
          <p:cNvPr id="53" name="TextBox 51"/>
          <p:cNvSpPr txBox="1">
            <a:spLocks noChangeArrowheads="1"/>
          </p:cNvSpPr>
          <p:nvPr/>
        </p:nvSpPr>
        <p:spPr bwMode="auto">
          <a:xfrm>
            <a:off x="3116603" y="4575573"/>
            <a:ext cx="99386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0</a:t>
            </a:r>
          </a:p>
        </p:txBody>
      </p:sp>
      <p:sp>
        <p:nvSpPr>
          <p:cNvPr id="54" name="TextBox 52"/>
          <p:cNvSpPr txBox="1">
            <a:spLocks noChangeArrowheads="1"/>
          </p:cNvSpPr>
          <p:nvPr/>
        </p:nvSpPr>
        <p:spPr bwMode="auto">
          <a:xfrm>
            <a:off x="3500778" y="2899173"/>
            <a:ext cx="99386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</a:p>
        </p:txBody>
      </p:sp>
      <p:sp>
        <p:nvSpPr>
          <p:cNvPr id="55" name="TextBox 53"/>
          <p:cNvSpPr txBox="1">
            <a:spLocks noChangeArrowheads="1"/>
          </p:cNvSpPr>
          <p:nvPr/>
        </p:nvSpPr>
        <p:spPr bwMode="auto">
          <a:xfrm>
            <a:off x="3500778" y="3316686"/>
            <a:ext cx="99386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</a:p>
        </p:txBody>
      </p:sp>
      <p:sp>
        <p:nvSpPr>
          <p:cNvPr id="56" name="TextBox 54"/>
          <p:cNvSpPr txBox="1">
            <a:spLocks noChangeArrowheads="1"/>
          </p:cNvSpPr>
          <p:nvPr/>
        </p:nvSpPr>
        <p:spPr bwMode="auto">
          <a:xfrm>
            <a:off x="3500778" y="3742136"/>
            <a:ext cx="99386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</a:p>
        </p:txBody>
      </p:sp>
      <p:sp>
        <p:nvSpPr>
          <p:cNvPr id="57" name="TextBox 55"/>
          <p:cNvSpPr txBox="1">
            <a:spLocks noChangeArrowheads="1"/>
          </p:cNvSpPr>
          <p:nvPr/>
        </p:nvSpPr>
        <p:spPr bwMode="auto">
          <a:xfrm>
            <a:off x="3500778" y="4162823"/>
            <a:ext cx="99386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</a:p>
        </p:txBody>
      </p:sp>
      <p:sp>
        <p:nvSpPr>
          <p:cNvPr id="58" name="TextBox 56"/>
          <p:cNvSpPr txBox="1">
            <a:spLocks noChangeArrowheads="1"/>
          </p:cNvSpPr>
          <p:nvPr/>
        </p:nvSpPr>
        <p:spPr bwMode="auto">
          <a:xfrm>
            <a:off x="3500778" y="4575573"/>
            <a:ext cx="99386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0</a:t>
            </a:r>
          </a:p>
        </p:txBody>
      </p:sp>
      <p:sp>
        <p:nvSpPr>
          <p:cNvPr id="59" name="TextBox 57"/>
          <p:cNvSpPr txBox="1">
            <a:spLocks noChangeArrowheads="1"/>
          </p:cNvSpPr>
          <p:nvPr/>
        </p:nvSpPr>
        <p:spPr bwMode="auto">
          <a:xfrm>
            <a:off x="3884953" y="2899173"/>
            <a:ext cx="99386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</a:p>
        </p:txBody>
      </p:sp>
      <p:sp>
        <p:nvSpPr>
          <p:cNvPr id="60" name="TextBox 58"/>
          <p:cNvSpPr txBox="1">
            <a:spLocks noChangeArrowheads="1"/>
          </p:cNvSpPr>
          <p:nvPr/>
        </p:nvSpPr>
        <p:spPr bwMode="auto">
          <a:xfrm>
            <a:off x="3884953" y="3316686"/>
            <a:ext cx="99386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</a:p>
        </p:txBody>
      </p:sp>
      <p:sp>
        <p:nvSpPr>
          <p:cNvPr id="61" name="TextBox 59"/>
          <p:cNvSpPr txBox="1">
            <a:spLocks noChangeArrowheads="1"/>
          </p:cNvSpPr>
          <p:nvPr/>
        </p:nvSpPr>
        <p:spPr bwMode="auto">
          <a:xfrm>
            <a:off x="3884953" y="3742136"/>
            <a:ext cx="99386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</a:p>
        </p:txBody>
      </p:sp>
      <p:sp>
        <p:nvSpPr>
          <p:cNvPr id="62" name="TextBox 60"/>
          <p:cNvSpPr txBox="1">
            <a:spLocks noChangeArrowheads="1"/>
          </p:cNvSpPr>
          <p:nvPr/>
        </p:nvSpPr>
        <p:spPr bwMode="auto">
          <a:xfrm>
            <a:off x="3884953" y="4162823"/>
            <a:ext cx="99386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</a:p>
        </p:txBody>
      </p:sp>
      <p:sp>
        <p:nvSpPr>
          <p:cNvPr id="63" name="TextBox 61"/>
          <p:cNvSpPr txBox="1">
            <a:spLocks noChangeArrowheads="1"/>
          </p:cNvSpPr>
          <p:nvPr/>
        </p:nvSpPr>
        <p:spPr bwMode="auto">
          <a:xfrm>
            <a:off x="3884953" y="4575573"/>
            <a:ext cx="99386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839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err="1" smtClean="0"/>
              <a:t>outgroup</a:t>
            </a:r>
            <a:r>
              <a:rPr lang="en-US" b="1" dirty="0" smtClean="0"/>
              <a:t> </a:t>
            </a:r>
            <a:r>
              <a:rPr lang="en-US" dirty="0" smtClean="0"/>
              <a:t>is a species or group of species that is closely related to the </a:t>
            </a:r>
            <a:r>
              <a:rPr lang="en-US" b="1" dirty="0" err="1" smtClean="0"/>
              <a:t>ingroup</a:t>
            </a:r>
            <a:r>
              <a:rPr lang="en-US" dirty="0" smtClean="0"/>
              <a:t>, the various species being studied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outgroup</a:t>
            </a:r>
            <a:r>
              <a:rPr lang="en-US" dirty="0" smtClean="0"/>
              <a:t> is a group that has diverged before the </a:t>
            </a:r>
            <a:r>
              <a:rPr lang="en-US" dirty="0" err="1" smtClean="0"/>
              <a:t>ingroup</a:t>
            </a:r>
            <a:endParaRPr lang="en-US" dirty="0" smtClean="0"/>
          </a:p>
          <a:p>
            <a:r>
              <a:rPr lang="en-US" dirty="0" err="1" smtClean="0"/>
              <a:t>Systematists</a:t>
            </a:r>
            <a:r>
              <a:rPr lang="en-US" dirty="0" smtClean="0"/>
              <a:t> compare each </a:t>
            </a:r>
            <a:r>
              <a:rPr lang="en-US" dirty="0" err="1" smtClean="0"/>
              <a:t>ingroup</a:t>
            </a:r>
            <a:r>
              <a:rPr lang="en-US" dirty="0" smtClean="0"/>
              <a:t> species with the </a:t>
            </a:r>
            <a:r>
              <a:rPr lang="en-US" dirty="0" err="1" smtClean="0"/>
              <a:t>outgroup</a:t>
            </a:r>
            <a:r>
              <a:rPr lang="en-US" dirty="0" smtClean="0"/>
              <a:t> to differentiate between shared derived and shared ancestral characteristics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5615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Maximum Parsimony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Systematists can never be sure of finding the best tree in a large data set</a:t>
            </a:r>
          </a:p>
          <a:p>
            <a:r>
              <a:rPr lang="en-US" smtClean="0"/>
              <a:t>They narrow possibilities by applying the principle of maximum parsimony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3485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Maximum parsimony </a:t>
            </a:r>
            <a:r>
              <a:rPr lang="en-US" dirty="0" smtClean="0"/>
              <a:t>assumes that the tree that requires the fewest evolutionary events (appearances of shared derived characters) is the most likely</a:t>
            </a:r>
          </a:p>
          <a:p>
            <a:r>
              <a:rPr lang="en-US" dirty="0" smtClean="0"/>
              <a:t>Computer programs are used to search for trees that are parsimonious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4164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838200"/>
            <a:ext cx="8546592" cy="51816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20.15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2577" y="4480441"/>
            <a:ext cx="646011" cy="2180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lnSpc>
                <a:spcPts val="16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B11016"/>
                </a:solidFill>
                <a:latin typeface="Arial"/>
                <a:ea typeface="ＭＳ Ｐゴシック" charset="0"/>
              </a:rPr>
              <a:t>Results</a:t>
            </a:r>
          </a:p>
        </p:txBody>
      </p:sp>
      <p:sp>
        <p:nvSpPr>
          <p:cNvPr id="8" name="TextBox 76"/>
          <p:cNvSpPr txBox="1">
            <a:spLocks noChangeArrowheads="1"/>
          </p:cNvSpPr>
          <p:nvPr/>
        </p:nvSpPr>
        <p:spPr bwMode="auto">
          <a:xfrm>
            <a:off x="5702690" y="4837631"/>
            <a:ext cx="59312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</a:t>
            </a:r>
          </a:p>
        </p:txBody>
      </p:sp>
      <p:sp>
        <p:nvSpPr>
          <p:cNvPr id="9" name="TextBox 77"/>
          <p:cNvSpPr txBox="1">
            <a:spLocks noChangeArrowheads="1"/>
          </p:cNvSpPr>
          <p:nvPr/>
        </p:nvSpPr>
        <p:spPr bwMode="auto">
          <a:xfrm>
            <a:off x="5704277" y="5193231"/>
            <a:ext cx="118622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II</a:t>
            </a:r>
          </a:p>
        </p:txBody>
      </p:sp>
      <p:sp>
        <p:nvSpPr>
          <p:cNvPr id="10" name="TextBox 78"/>
          <p:cNvSpPr txBox="1">
            <a:spLocks noChangeArrowheads="1"/>
          </p:cNvSpPr>
          <p:nvPr/>
        </p:nvSpPr>
        <p:spPr bwMode="auto">
          <a:xfrm>
            <a:off x="5704277" y="5550419"/>
            <a:ext cx="177934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III</a:t>
            </a:r>
          </a:p>
        </p:txBody>
      </p:sp>
      <p:sp>
        <p:nvSpPr>
          <p:cNvPr id="17" name="TextBox 85"/>
          <p:cNvSpPr txBox="1">
            <a:spLocks noChangeArrowheads="1"/>
          </p:cNvSpPr>
          <p:nvPr/>
        </p:nvSpPr>
        <p:spPr bwMode="auto">
          <a:xfrm>
            <a:off x="5037527" y="5750441"/>
            <a:ext cx="714939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6 events</a:t>
            </a:r>
          </a:p>
        </p:txBody>
      </p:sp>
      <p:sp>
        <p:nvSpPr>
          <p:cNvPr id="18" name="TextBox 86"/>
          <p:cNvSpPr txBox="1">
            <a:spLocks noChangeArrowheads="1"/>
          </p:cNvSpPr>
          <p:nvPr/>
        </p:nvSpPr>
        <p:spPr bwMode="auto">
          <a:xfrm>
            <a:off x="6591690" y="5750441"/>
            <a:ext cx="714939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7 events</a:t>
            </a:r>
          </a:p>
        </p:txBody>
      </p:sp>
      <p:sp>
        <p:nvSpPr>
          <p:cNvPr id="19" name="TextBox 87"/>
          <p:cNvSpPr txBox="1">
            <a:spLocks noChangeArrowheads="1"/>
          </p:cNvSpPr>
          <p:nvPr/>
        </p:nvSpPr>
        <p:spPr bwMode="auto">
          <a:xfrm>
            <a:off x="7934715" y="5750441"/>
            <a:ext cx="714939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7 events</a:t>
            </a:r>
          </a:p>
        </p:txBody>
      </p:sp>
      <p:sp>
        <p:nvSpPr>
          <p:cNvPr id="20" name="TextBox 76"/>
          <p:cNvSpPr txBox="1">
            <a:spLocks noChangeArrowheads="1"/>
          </p:cNvSpPr>
          <p:nvPr/>
        </p:nvSpPr>
        <p:spPr bwMode="auto">
          <a:xfrm>
            <a:off x="7286497" y="4837631"/>
            <a:ext cx="59312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</a:t>
            </a:r>
          </a:p>
        </p:txBody>
      </p:sp>
      <p:sp>
        <p:nvSpPr>
          <p:cNvPr id="21" name="TextBox 77"/>
          <p:cNvSpPr txBox="1">
            <a:spLocks noChangeArrowheads="1"/>
          </p:cNvSpPr>
          <p:nvPr/>
        </p:nvSpPr>
        <p:spPr bwMode="auto">
          <a:xfrm>
            <a:off x="7288084" y="5193231"/>
            <a:ext cx="177934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III</a:t>
            </a:r>
            <a:endParaRPr lang="en-US" sz="1200" b="1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22" name="TextBox 78"/>
          <p:cNvSpPr txBox="1">
            <a:spLocks noChangeArrowheads="1"/>
          </p:cNvSpPr>
          <p:nvPr/>
        </p:nvSpPr>
        <p:spPr bwMode="auto">
          <a:xfrm>
            <a:off x="7288084" y="5550419"/>
            <a:ext cx="118622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II</a:t>
            </a:r>
            <a:endParaRPr lang="en-US" sz="1200" b="1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23" name="TextBox 76"/>
          <p:cNvSpPr txBox="1">
            <a:spLocks noChangeArrowheads="1"/>
          </p:cNvSpPr>
          <p:nvPr/>
        </p:nvSpPr>
        <p:spPr bwMode="auto">
          <a:xfrm>
            <a:off x="8627141" y="4838941"/>
            <a:ext cx="177934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III</a:t>
            </a:r>
            <a:endParaRPr lang="en-US" sz="1200" b="1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24" name="TextBox 77"/>
          <p:cNvSpPr txBox="1">
            <a:spLocks noChangeArrowheads="1"/>
          </p:cNvSpPr>
          <p:nvPr/>
        </p:nvSpPr>
        <p:spPr bwMode="auto">
          <a:xfrm>
            <a:off x="8628728" y="5194541"/>
            <a:ext cx="118622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II</a:t>
            </a:r>
            <a:endParaRPr lang="en-US" sz="1200" b="1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25" name="TextBox 78"/>
          <p:cNvSpPr txBox="1">
            <a:spLocks noChangeArrowheads="1"/>
          </p:cNvSpPr>
          <p:nvPr/>
        </p:nvSpPr>
        <p:spPr bwMode="auto">
          <a:xfrm>
            <a:off x="8628728" y="5551729"/>
            <a:ext cx="59312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</a:t>
            </a:r>
            <a:endParaRPr lang="en-US" sz="1200" b="1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26" name="TextBox 52"/>
          <p:cNvSpPr txBox="1">
            <a:spLocks noChangeArrowheads="1"/>
          </p:cNvSpPr>
          <p:nvPr/>
        </p:nvSpPr>
        <p:spPr bwMode="auto">
          <a:xfrm>
            <a:off x="1220049" y="4702025"/>
            <a:ext cx="796693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Species </a:t>
            </a:r>
            <a:r>
              <a:rPr lang="en-US" sz="1400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</a:t>
            </a:r>
          </a:p>
        </p:txBody>
      </p:sp>
      <p:sp>
        <p:nvSpPr>
          <p:cNvPr id="27" name="TextBox 53"/>
          <p:cNvSpPr txBox="1">
            <a:spLocks noChangeArrowheads="1"/>
          </p:cNvSpPr>
          <p:nvPr/>
        </p:nvSpPr>
        <p:spPr bwMode="auto">
          <a:xfrm>
            <a:off x="1151787" y="5032225"/>
            <a:ext cx="867225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Species </a:t>
            </a:r>
            <a:r>
              <a:rPr lang="en-US" sz="1400" b="1" dirty="0" smtClean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II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8" name="TextBox 54"/>
          <p:cNvSpPr txBox="1">
            <a:spLocks noChangeArrowheads="1"/>
          </p:cNvSpPr>
          <p:nvPr/>
        </p:nvSpPr>
        <p:spPr bwMode="auto">
          <a:xfrm>
            <a:off x="1081937" y="5360838"/>
            <a:ext cx="937757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Species </a:t>
            </a:r>
            <a:r>
              <a:rPr lang="en-US" sz="1400" b="1" dirty="0" smtClean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III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9" name="TextBox 55"/>
          <p:cNvSpPr txBox="1">
            <a:spLocks noChangeArrowheads="1"/>
          </p:cNvSpPr>
          <p:nvPr/>
        </p:nvSpPr>
        <p:spPr bwMode="auto">
          <a:xfrm>
            <a:off x="331049" y="5691038"/>
            <a:ext cx="1689565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Ancestral sequence</a:t>
            </a:r>
          </a:p>
        </p:txBody>
      </p:sp>
      <p:sp>
        <p:nvSpPr>
          <p:cNvPr id="30" name="TextBox 51"/>
          <p:cNvSpPr txBox="1">
            <a:spLocks noChangeArrowheads="1"/>
          </p:cNvSpPr>
          <p:nvPr/>
        </p:nvSpPr>
        <p:spPr bwMode="auto">
          <a:xfrm>
            <a:off x="2233673" y="4412708"/>
            <a:ext cx="99386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</a:p>
        </p:txBody>
      </p:sp>
      <p:sp>
        <p:nvSpPr>
          <p:cNvPr id="31" name="TextBox 56"/>
          <p:cNvSpPr txBox="1">
            <a:spLocks noChangeArrowheads="1"/>
          </p:cNvSpPr>
          <p:nvPr/>
        </p:nvSpPr>
        <p:spPr bwMode="auto">
          <a:xfrm>
            <a:off x="2221767" y="4705602"/>
            <a:ext cx="129844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C</a:t>
            </a:r>
          </a:p>
        </p:txBody>
      </p:sp>
      <p:sp>
        <p:nvSpPr>
          <p:cNvPr id="32" name="TextBox 57"/>
          <p:cNvSpPr txBox="1">
            <a:spLocks noChangeArrowheads="1"/>
          </p:cNvSpPr>
          <p:nvPr/>
        </p:nvSpPr>
        <p:spPr bwMode="auto">
          <a:xfrm>
            <a:off x="2221767" y="5035802"/>
            <a:ext cx="129844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C</a:t>
            </a:r>
          </a:p>
        </p:txBody>
      </p:sp>
      <p:sp>
        <p:nvSpPr>
          <p:cNvPr id="33" name="TextBox 58"/>
          <p:cNvSpPr txBox="1">
            <a:spLocks noChangeArrowheads="1"/>
          </p:cNvSpPr>
          <p:nvPr/>
        </p:nvSpPr>
        <p:spPr bwMode="auto">
          <a:xfrm>
            <a:off x="2224942" y="5364415"/>
            <a:ext cx="129844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A</a:t>
            </a:r>
          </a:p>
        </p:txBody>
      </p:sp>
      <p:sp>
        <p:nvSpPr>
          <p:cNvPr id="34" name="TextBox 59"/>
          <p:cNvSpPr txBox="1">
            <a:spLocks noChangeArrowheads="1"/>
          </p:cNvSpPr>
          <p:nvPr/>
        </p:nvSpPr>
        <p:spPr bwMode="auto">
          <a:xfrm>
            <a:off x="2224942" y="5694615"/>
            <a:ext cx="129844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A</a:t>
            </a:r>
          </a:p>
        </p:txBody>
      </p:sp>
      <p:sp>
        <p:nvSpPr>
          <p:cNvPr id="35" name="TextBox 60"/>
          <p:cNvSpPr txBox="1">
            <a:spLocks noChangeArrowheads="1"/>
          </p:cNvSpPr>
          <p:nvPr/>
        </p:nvSpPr>
        <p:spPr bwMode="auto">
          <a:xfrm>
            <a:off x="2661504" y="4210302"/>
            <a:ext cx="328616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Site</a:t>
            </a:r>
          </a:p>
        </p:txBody>
      </p:sp>
      <p:sp>
        <p:nvSpPr>
          <p:cNvPr id="36" name="TextBox 61"/>
          <p:cNvSpPr txBox="1">
            <a:spLocks noChangeArrowheads="1"/>
          </p:cNvSpPr>
          <p:nvPr/>
        </p:nvSpPr>
        <p:spPr bwMode="auto">
          <a:xfrm>
            <a:off x="2590861" y="4412708"/>
            <a:ext cx="99386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37" name="TextBox 62"/>
          <p:cNvSpPr txBox="1">
            <a:spLocks noChangeArrowheads="1"/>
          </p:cNvSpPr>
          <p:nvPr/>
        </p:nvSpPr>
        <p:spPr bwMode="auto">
          <a:xfrm>
            <a:off x="2588479" y="4705602"/>
            <a:ext cx="109004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T</a:t>
            </a:r>
          </a:p>
        </p:txBody>
      </p:sp>
      <p:sp>
        <p:nvSpPr>
          <p:cNvPr id="38" name="TextBox 63"/>
          <p:cNvSpPr txBox="1">
            <a:spLocks noChangeArrowheads="1"/>
          </p:cNvSpPr>
          <p:nvPr/>
        </p:nvSpPr>
        <p:spPr bwMode="auto">
          <a:xfrm>
            <a:off x="2588479" y="5035802"/>
            <a:ext cx="109004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T</a:t>
            </a:r>
          </a:p>
        </p:txBody>
      </p:sp>
      <p:sp>
        <p:nvSpPr>
          <p:cNvPr id="39" name="TextBox 64"/>
          <p:cNvSpPr txBox="1">
            <a:spLocks noChangeArrowheads="1"/>
          </p:cNvSpPr>
          <p:nvPr/>
        </p:nvSpPr>
        <p:spPr bwMode="auto">
          <a:xfrm>
            <a:off x="2574192" y="5364415"/>
            <a:ext cx="139462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</a:p>
        </p:txBody>
      </p:sp>
      <p:sp>
        <p:nvSpPr>
          <p:cNvPr id="40" name="TextBox 65"/>
          <p:cNvSpPr txBox="1">
            <a:spLocks noChangeArrowheads="1"/>
          </p:cNvSpPr>
          <p:nvPr/>
        </p:nvSpPr>
        <p:spPr bwMode="auto">
          <a:xfrm>
            <a:off x="2574192" y="5694615"/>
            <a:ext cx="139462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</a:p>
        </p:txBody>
      </p:sp>
      <p:sp>
        <p:nvSpPr>
          <p:cNvPr id="41" name="TextBox 66"/>
          <p:cNvSpPr txBox="1">
            <a:spLocks noChangeArrowheads="1"/>
          </p:cNvSpPr>
          <p:nvPr/>
        </p:nvSpPr>
        <p:spPr bwMode="auto">
          <a:xfrm>
            <a:off x="2942492" y="4705602"/>
            <a:ext cx="129844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A</a:t>
            </a:r>
          </a:p>
        </p:txBody>
      </p:sp>
      <p:sp>
        <p:nvSpPr>
          <p:cNvPr id="42" name="TextBox 67"/>
          <p:cNvSpPr txBox="1">
            <a:spLocks noChangeArrowheads="1"/>
          </p:cNvSpPr>
          <p:nvPr/>
        </p:nvSpPr>
        <p:spPr bwMode="auto">
          <a:xfrm>
            <a:off x="2948842" y="5035802"/>
            <a:ext cx="109004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T</a:t>
            </a:r>
          </a:p>
        </p:txBody>
      </p:sp>
      <p:sp>
        <p:nvSpPr>
          <p:cNvPr id="43" name="TextBox 68"/>
          <p:cNvSpPr txBox="1">
            <a:spLocks noChangeArrowheads="1"/>
          </p:cNvSpPr>
          <p:nvPr/>
        </p:nvSpPr>
        <p:spPr bwMode="auto">
          <a:xfrm>
            <a:off x="2942492" y="5364415"/>
            <a:ext cx="129844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A</a:t>
            </a:r>
          </a:p>
        </p:txBody>
      </p:sp>
      <p:sp>
        <p:nvSpPr>
          <p:cNvPr id="44" name="TextBox 69"/>
          <p:cNvSpPr txBox="1">
            <a:spLocks noChangeArrowheads="1"/>
          </p:cNvSpPr>
          <p:nvPr/>
        </p:nvSpPr>
        <p:spPr bwMode="auto">
          <a:xfrm>
            <a:off x="2948842" y="5694615"/>
            <a:ext cx="109004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T</a:t>
            </a:r>
          </a:p>
        </p:txBody>
      </p:sp>
      <p:sp>
        <p:nvSpPr>
          <p:cNvPr id="45" name="TextBox 70"/>
          <p:cNvSpPr txBox="1">
            <a:spLocks noChangeArrowheads="1"/>
          </p:cNvSpPr>
          <p:nvPr/>
        </p:nvSpPr>
        <p:spPr bwMode="auto">
          <a:xfrm>
            <a:off x="3308411" y="4412708"/>
            <a:ext cx="99386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4</a:t>
            </a:r>
          </a:p>
        </p:txBody>
      </p:sp>
      <p:sp>
        <p:nvSpPr>
          <p:cNvPr id="46" name="TextBox 71"/>
          <p:cNvSpPr txBox="1">
            <a:spLocks noChangeArrowheads="1"/>
          </p:cNvSpPr>
          <p:nvPr/>
        </p:nvSpPr>
        <p:spPr bwMode="auto">
          <a:xfrm>
            <a:off x="3306029" y="4705602"/>
            <a:ext cx="109004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T</a:t>
            </a:r>
          </a:p>
        </p:txBody>
      </p:sp>
      <p:sp>
        <p:nvSpPr>
          <p:cNvPr id="47" name="TextBox 72"/>
          <p:cNvSpPr txBox="1">
            <a:spLocks noChangeArrowheads="1"/>
          </p:cNvSpPr>
          <p:nvPr/>
        </p:nvSpPr>
        <p:spPr bwMode="auto">
          <a:xfrm>
            <a:off x="3296504" y="5035802"/>
            <a:ext cx="129844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C</a:t>
            </a:r>
          </a:p>
        </p:txBody>
      </p:sp>
      <p:sp>
        <p:nvSpPr>
          <p:cNvPr id="48" name="TextBox 73"/>
          <p:cNvSpPr txBox="1">
            <a:spLocks noChangeArrowheads="1"/>
          </p:cNvSpPr>
          <p:nvPr/>
        </p:nvSpPr>
        <p:spPr bwMode="auto">
          <a:xfrm>
            <a:off x="3296504" y="5364415"/>
            <a:ext cx="129844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C</a:t>
            </a:r>
          </a:p>
        </p:txBody>
      </p:sp>
      <p:sp>
        <p:nvSpPr>
          <p:cNvPr id="49" name="TextBox 74"/>
          <p:cNvSpPr txBox="1">
            <a:spLocks noChangeArrowheads="1"/>
          </p:cNvSpPr>
          <p:nvPr/>
        </p:nvSpPr>
        <p:spPr bwMode="auto">
          <a:xfrm>
            <a:off x="3306029" y="5694615"/>
            <a:ext cx="109004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T</a:t>
            </a:r>
          </a:p>
        </p:txBody>
      </p:sp>
      <p:sp>
        <p:nvSpPr>
          <p:cNvPr id="50" name="TextBox 61"/>
          <p:cNvSpPr txBox="1">
            <a:spLocks noChangeArrowheads="1"/>
          </p:cNvSpPr>
          <p:nvPr/>
        </p:nvSpPr>
        <p:spPr bwMode="auto">
          <a:xfrm>
            <a:off x="2953831" y="4415738"/>
            <a:ext cx="99386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3</a:t>
            </a:r>
          </a:p>
        </p:txBody>
      </p:sp>
      <p:sp>
        <p:nvSpPr>
          <p:cNvPr id="51" name="TextBox 76"/>
          <p:cNvSpPr txBox="1">
            <a:spLocks noChangeArrowheads="1"/>
          </p:cNvSpPr>
          <p:nvPr/>
        </p:nvSpPr>
        <p:spPr bwMode="auto">
          <a:xfrm>
            <a:off x="1225773" y="2996924"/>
            <a:ext cx="59312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</a:t>
            </a:r>
          </a:p>
        </p:txBody>
      </p:sp>
      <p:sp>
        <p:nvSpPr>
          <p:cNvPr id="52" name="TextBox 77"/>
          <p:cNvSpPr txBox="1">
            <a:spLocks noChangeArrowheads="1"/>
          </p:cNvSpPr>
          <p:nvPr/>
        </p:nvSpPr>
        <p:spPr bwMode="auto">
          <a:xfrm>
            <a:off x="1227360" y="3352524"/>
            <a:ext cx="118622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II</a:t>
            </a:r>
          </a:p>
        </p:txBody>
      </p:sp>
      <p:sp>
        <p:nvSpPr>
          <p:cNvPr id="53" name="TextBox 78"/>
          <p:cNvSpPr txBox="1">
            <a:spLocks noChangeArrowheads="1"/>
          </p:cNvSpPr>
          <p:nvPr/>
        </p:nvSpPr>
        <p:spPr bwMode="auto">
          <a:xfrm>
            <a:off x="1227360" y="3709712"/>
            <a:ext cx="177934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III</a:t>
            </a:r>
          </a:p>
        </p:txBody>
      </p:sp>
      <p:sp>
        <p:nvSpPr>
          <p:cNvPr id="54" name="TextBox 76"/>
          <p:cNvSpPr txBox="1">
            <a:spLocks noChangeArrowheads="1"/>
          </p:cNvSpPr>
          <p:nvPr/>
        </p:nvSpPr>
        <p:spPr bwMode="auto">
          <a:xfrm>
            <a:off x="2809580" y="2996924"/>
            <a:ext cx="59312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</a:t>
            </a:r>
          </a:p>
        </p:txBody>
      </p:sp>
      <p:sp>
        <p:nvSpPr>
          <p:cNvPr id="55" name="TextBox 77"/>
          <p:cNvSpPr txBox="1">
            <a:spLocks noChangeArrowheads="1"/>
          </p:cNvSpPr>
          <p:nvPr/>
        </p:nvSpPr>
        <p:spPr bwMode="auto">
          <a:xfrm>
            <a:off x="2811167" y="3352524"/>
            <a:ext cx="177934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III</a:t>
            </a:r>
            <a:endParaRPr lang="en-US" sz="1200" b="1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56" name="TextBox 78"/>
          <p:cNvSpPr txBox="1">
            <a:spLocks noChangeArrowheads="1"/>
          </p:cNvSpPr>
          <p:nvPr/>
        </p:nvSpPr>
        <p:spPr bwMode="auto">
          <a:xfrm>
            <a:off x="2811167" y="3709712"/>
            <a:ext cx="118622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II</a:t>
            </a:r>
            <a:endParaRPr lang="en-US" sz="1200" b="1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57" name="TextBox 76"/>
          <p:cNvSpPr txBox="1">
            <a:spLocks noChangeArrowheads="1"/>
          </p:cNvSpPr>
          <p:nvPr/>
        </p:nvSpPr>
        <p:spPr bwMode="auto">
          <a:xfrm>
            <a:off x="4297846" y="2998234"/>
            <a:ext cx="177934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III</a:t>
            </a:r>
            <a:endParaRPr lang="en-US" sz="1200" b="1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58" name="TextBox 77"/>
          <p:cNvSpPr txBox="1">
            <a:spLocks noChangeArrowheads="1"/>
          </p:cNvSpPr>
          <p:nvPr/>
        </p:nvSpPr>
        <p:spPr bwMode="auto">
          <a:xfrm>
            <a:off x="4299433" y="3353834"/>
            <a:ext cx="118622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II</a:t>
            </a:r>
            <a:endParaRPr lang="en-US" sz="1200" b="1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59" name="TextBox 78"/>
          <p:cNvSpPr txBox="1">
            <a:spLocks noChangeArrowheads="1"/>
          </p:cNvSpPr>
          <p:nvPr/>
        </p:nvSpPr>
        <p:spPr bwMode="auto">
          <a:xfrm>
            <a:off x="4299433" y="3711022"/>
            <a:ext cx="59312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</a:t>
            </a:r>
            <a:endParaRPr lang="en-US" sz="1200" b="1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60" name="TextBox 76"/>
          <p:cNvSpPr txBox="1">
            <a:spLocks noChangeArrowheads="1"/>
          </p:cNvSpPr>
          <p:nvPr/>
        </p:nvSpPr>
        <p:spPr bwMode="auto">
          <a:xfrm>
            <a:off x="5688438" y="3004595"/>
            <a:ext cx="59312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</a:t>
            </a:r>
          </a:p>
        </p:txBody>
      </p:sp>
      <p:sp>
        <p:nvSpPr>
          <p:cNvPr id="61" name="TextBox 77"/>
          <p:cNvSpPr txBox="1">
            <a:spLocks noChangeArrowheads="1"/>
          </p:cNvSpPr>
          <p:nvPr/>
        </p:nvSpPr>
        <p:spPr bwMode="auto">
          <a:xfrm>
            <a:off x="5661453" y="3355433"/>
            <a:ext cx="118622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II</a:t>
            </a:r>
          </a:p>
        </p:txBody>
      </p:sp>
      <p:sp>
        <p:nvSpPr>
          <p:cNvPr id="62" name="TextBox 78"/>
          <p:cNvSpPr txBox="1">
            <a:spLocks noChangeArrowheads="1"/>
          </p:cNvSpPr>
          <p:nvPr/>
        </p:nvSpPr>
        <p:spPr bwMode="auto">
          <a:xfrm>
            <a:off x="5661453" y="3712621"/>
            <a:ext cx="177934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III</a:t>
            </a:r>
          </a:p>
        </p:txBody>
      </p:sp>
      <p:sp>
        <p:nvSpPr>
          <p:cNvPr id="63" name="TextBox 76"/>
          <p:cNvSpPr txBox="1">
            <a:spLocks noChangeArrowheads="1"/>
          </p:cNvSpPr>
          <p:nvPr/>
        </p:nvSpPr>
        <p:spPr bwMode="auto">
          <a:xfrm>
            <a:off x="7243673" y="2999833"/>
            <a:ext cx="59312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</a:t>
            </a:r>
          </a:p>
        </p:txBody>
      </p:sp>
      <p:sp>
        <p:nvSpPr>
          <p:cNvPr id="64" name="TextBox 77"/>
          <p:cNvSpPr txBox="1">
            <a:spLocks noChangeArrowheads="1"/>
          </p:cNvSpPr>
          <p:nvPr/>
        </p:nvSpPr>
        <p:spPr bwMode="auto">
          <a:xfrm>
            <a:off x="7245260" y="3355433"/>
            <a:ext cx="177934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III</a:t>
            </a:r>
            <a:endParaRPr lang="en-US" sz="1200" b="1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65" name="TextBox 78"/>
          <p:cNvSpPr txBox="1">
            <a:spLocks noChangeArrowheads="1"/>
          </p:cNvSpPr>
          <p:nvPr/>
        </p:nvSpPr>
        <p:spPr bwMode="auto">
          <a:xfrm>
            <a:off x="7245260" y="3712621"/>
            <a:ext cx="118622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II</a:t>
            </a:r>
            <a:endParaRPr lang="en-US" sz="1200" b="1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66" name="TextBox 76"/>
          <p:cNvSpPr txBox="1">
            <a:spLocks noChangeArrowheads="1"/>
          </p:cNvSpPr>
          <p:nvPr/>
        </p:nvSpPr>
        <p:spPr bwMode="auto">
          <a:xfrm>
            <a:off x="8629556" y="3003524"/>
            <a:ext cx="177934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III</a:t>
            </a:r>
            <a:endParaRPr lang="en-US" sz="1200" b="1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67" name="TextBox 77"/>
          <p:cNvSpPr txBox="1">
            <a:spLocks noChangeArrowheads="1"/>
          </p:cNvSpPr>
          <p:nvPr/>
        </p:nvSpPr>
        <p:spPr bwMode="auto">
          <a:xfrm>
            <a:off x="8631143" y="3359124"/>
            <a:ext cx="118622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II</a:t>
            </a:r>
            <a:endParaRPr lang="en-US" sz="1200" b="1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68" name="TextBox 78"/>
          <p:cNvSpPr txBox="1">
            <a:spLocks noChangeArrowheads="1"/>
          </p:cNvSpPr>
          <p:nvPr/>
        </p:nvSpPr>
        <p:spPr bwMode="auto">
          <a:xfrm>
            <a:off x="8631143" y="3716312"/>
            <a:ext cx="59312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</a:t>
            </a:r>
            <a:endParaRPr lang="en-US" sz="1200" b="1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69" name="TextBox 28"/>
          <p:cNvSpPr txBox="1">
            <a:spLocks noChangeArrowheads="1"/>
          </p:cNvSpPr>
          <p:nvPr/>
        </p:nvSpPr>
        <p:spPr bwMode="auto">
          <a:xfrm>
            <a:off x="828381" y="2346175"/>
            <a:ext cx="796693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Species </a:t>
            </a:r>
            <a:r>
              <a:rPr lang="en-US" sz="1400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</a:t>
            </a:r>
          </a:p>
        </p:txBody>
      </p:sp>
      <p:sp>
        <p:nvSpPr>
          <p:cNvPr id="70" name="TextBox 32"/>
          <p:cNvSpPr txBox="1">
            <a:spLocks noChangeArrowheads="1"/>
          </p:cNvSpPr>
          <p:nvPr/>
        </p:nvSpPr>
        <p:spPr bwMode="auto">
          <a:xfrm>
            <a:off x="1974556" y="2346175"/>
            <a:ext cx="867225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Species </a:t>
            </a:r>
            <a:r>
              <a:rPr lang="en-US" sz="1400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II</a:t>
            </a:r>
          </a:p>
        </p:txBody>
      </p:sp>
      <p:sp>
        <p:nvSpPr>
          <p:cNvPr id="71" name="TextBox 36"/>
          <p:cNvSpPr txBox="1">
            <a:spLocks noChangeArrowheads="1"/>
          </p:cNvSpPr>
          <p:nvPr/>
        </p:nvSpPr>
        <p:spPr bwMode="auto">
          <a:xfrm>
            <a:off x="3133431" y="2346175"/>
            <a:ext cx="937757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Species </a:t>
            </a:r>
            <a:r>
              <a:rPr lang="en-US" sz="1400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III</a:t>
            </a:r>
          </a:p>
        </p:txBody>
      </p:sp>
      <p:sp>
        <p:nvSpPr>
          <p:cNvPr id="72" name="TextBox 41"/>
          <p:cNvSpPr txBox="1">
            <a:spLocks noChangeArrowheads="1"/>
          </p:cNvSpPr>
          <p:nvPr/>
        </p:nvSpPr>
        <p:spPr bwMode="auto">
          <a:xfrm>
            <a:off x="995069" y="2777975"/>
            <a:ext cx="2739533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Three phylogenetic hypotheses:</a:t>
            </a:r>
          </a:p>
        </p:txBody>
      </p:sp>
      <p:sp>
        <p:nvSpPr>
          <p:cNvPr id="73" name="TextBox 76"/>
          <p:cNvSpPr txBox="1">
            <a:spLocks noChangeArrowheads="1"/>
          </p:cNvSpPr>
          <p:nvPr/>
        </p:nvSpPr>
        <p:spPr bwMode="auto">
          <a:xfrm>
            <a:off x="5690024" y="1457574"/>
            <a:ext cx="59312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</a:t>
            </a:r>
          </a:p>
        </p:txBody>
      </p:sp>
      <p:sp>
        <p:nvSpPr>
          <p:cNvPr id="74" name="TextBox 77"/>
          <p:cNvSpPr txBox="1">
            <a:spLocks noChangeArrowheads="1"/>
          </p:cNvSpPr>
          <p:nvPr/>
        </p:nvSpPr>
        <p:spPr bwMode="auto">
          <a:xfrm>
            <a:off x="5663039" y="1808412"/>
            <a:ext cx="118622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II</a:t>
            </a:r>
          </a:p>
        </p:txBody>
      </p:sp>
      <p:sp>
        <p:nvSpPr>
          <p:cNvPr id="75" name="TextBox 78"/>
          <p:cNvSpPr txBox="1">
            <a:spLocks noChangeArrowheads="1"/>
          </p:cNvSpPr>
          <p:nvPr/>
        </p:nvSpPr>
        <p:spPr bwMode="auto">
          <a:xfrm>
            <a:off x="5663039" y="2165600"/>
            <a:ext cx="177934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III</a:t>
            </a:r>
          </a:p>
        </p:txBody>
      </p:sp>
      <p:sp>
        <p:nvSpPr>
          <p:cNvPr id="76" name="TextBox 76"/>
          <p:cNvSpPr txBox="1">
            <a:spLocks noChangeArrowheads="1"/>
          </p:cNvSpPr>
          <p:nvPr/>
        </p:nvSpPr>
        <p:spPr bwMode="auto">
          <a:xfrm>
            <a:off x="7245259" y="1452812"/>
            <a:ext cx="59312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</a:t>
            </a:r>
          </a:p>
        </p:txBody>
      </p:sp>
      <p:sp>
        <p:nvSpPr>
          <p:cNvPr id="77" name="TextBox 77"/>
          <p:cNvSpPr txBox="1">
            <a:spLocks noChangeArrowheads="1"/>
          </p:cNvSpPr>
          <p:nvPr/>
        </p:nvSpPr>
        <p:spPr bwMode="auto">
          <a:xfrm>
            <a:off x="7246846" y="1808412"/>
            <a:ext cx="177934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III</a:t>
            </a:r>
            <a:endParaRPr lang="en-US" sz="1200" b="1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78" name="TextBox 78"/>
          <p:cNvSpPr txBox="1">
            <a:spLocks noChangeArrowheads="1"/>
          </p:cNvSpPr>
          <p:nvPr/>
        </p:nvSpPr>
        <p:spPr bwMode="auto">
          <a:xfrm>
            <a:off x="7246846" y="2165600"/>
            <a:ext cx="118622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II</a:t>
            </a:r>
            <a:endParaRPr lang="en-US" sz="1200" b="1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79" name="TextBox 76"/>
          <p:cNvSpPr txBox="1">
            <a:spLocks noChangeArrowheads="1"/>
          </p:cNvSpPr>
          <p:nvPr/>
        </p:nvSpPr>
        <p:spPr bwMode="auto">
          <a:xfrm>
            <a:off x="8631142" y="1456503"/>
            <a:ext cx="177934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III</a:t>
            </a:r>
            <a:endParaRPr lang="en-US" sz="1200" b="1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80" name="TextBox 77"/>
          <p:cNvSpPr txBox="1">
            <a:spLocks noChangeArrowheads="1"/>
          </p:cNvSpPr>
          <p:nvPr/>
        </p:nvSpPr>
        <p:spPr bwMode="auto">
          <a:xfrm>
            <a:off x="8632729" y="1812103"/>
            <a:ext cx="118622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II</a:t>
            </a:r>
            <a:endParaRPr lang="en-US" sz="1200" b="1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81" name="TextBox 78"/>
          <p:cNvSpPr txBox="1">
            <a:spLocks noChangeArrowheads="1"/>
          </p:cNvSpPr>
          <p:nvPr/>
        </p:nvSpPr>
        <p:spPr bwMode="auto">
          <a:xfrm>
            <a:off x="8632729" y="2169291"/>
            <a:ext cx="59312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</a:t>
            </a:r>
            <a:endParaRPr lang="en-US" sz="1200" b="1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82" name="TextBox 5"/>
          <p:cNvSpPr txBox="1">
            <a:spLocks noChangeArrowheads="1"/>
          </p:cNvSpPr>
          <p:nvPr/>
        </p:nvSpPr>
        <p:spPr bwMode="auto">
          <a:xfrm>
            <a:off x="6833430" y="1333669"/>
            <a:ext cx="238848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1/C</a:t>
            </a:r>
          </a:p>
        </p:txBody>
      </p:sp>
      <p:sp>
        <p:nvSpPr>
          <p:cNvPr id="83" name="TextBox 9"/>
          <p:cNvSpPr txBox="1">
            <a:spLocks noChangeArrowheads="1"/>
          </p:cNvSpPr>
          <p:nvPr/>
        </p:nvSpPr>
        <p:spPr bwMode="auto">
          <a:xfrm>
            <a:off x="6714367" y="2363956"/>
            <a:ext cx="238848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1/C</a:t>
            </a:r>
          </a:p>
        </p:txBody>
      </p:sp>
      <p:sp>
        <p:nvSpPr>
          <p:cNvPr id="84" name="TextBox 18"/>
          <p:cNvSpPr txBox="1">
            <a:spLocks noChangeArrowheads="1"/>
          </p:cNvSpPr>
          <p:nvPr/>
        </p:nvSpPr>
        <p:spPr bwMode="auto">
          <a:xfrm>
            <a:off x="8284405" y="2003594"/>
            <a:ext cx="238848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1/C</a:t>
            </a:r>
          </a:p>
        </p:txBody>
      </p:sp>
      <p:sp>
        <p:nvSpPr>
          <p:cNvPr id="85" name="TextBox 19"/>
          <p:cNvSpPr txBox="1">
            <a:spLocks noChangeArrowheads="1"/>
          </p:cNvSpPr>
          <p:nvPr/>
        </p:nvSpPr>
        <p:spPr bwMode="auto">
          <a:xfrm>
            <a:off x="8141530" y="2363956"/>
            <a:ext cx="238848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1/C</a:t>
            </a:r>
          </a:p>
        </p:txBody>
      </p:sp>
      <p:sp>
        <p:nvSpPr>
          <p:cNvPr id="86" name="TextBox 27"/>
          <p:cNvSpPr txBox="1">
            <a:spLocks noChangeArrowheads="1"/>
          </p:cNvSpPr>
          <p:nvPr/>
        </p:nvSpPr>
        <p:spPr bwMode="auto">
          <a:xfrm>
            <a:off x="4972880" y="1511469"/>
            <a:ext cx="238848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1/C</a:t>
            </a:r>
          </a:p>
        </p:txBody>
      </p:sp>
      <p:sp>
        <p:nvSpPr>
          <p:cNvPr id="87" name="TextBox 10"/>
          <p:cNvSpPr txBox="1">
            <a:spLocks noChangeArrowheads="1"/>
          </p:cNvSpPr>
          <p:nvPr/>
        </p:nvSpPr>
        <p:spPr bwMode="auto">
          <a:xfrm>
            <a:off x="5317888" y="2882398"/>
            <a:ext cx="238848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3/A</a:t>
            </a:r>
          </a:p>
        </p:txBody>
      </p:sp>
      <p:sp>
        <p:nvSpPr>
          <p:cNvPr id="88" name="TextBox 11"/>
          <p:cNvSpPr txBox="1">
            <a:spLocks noChangeArrowheads="1"/>
          </p:cNvSpPr>
          <p:nvPr/>
        </p:nvSpPr>
        <p:spPr bwMode="auto">
          <a:xfrm>
            <a:off x="4941651" y="3061786"/>
            <a:ext cx="222818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2/T</a:t>
            </a:r>
          </a:p>
        </p:txBody>
      </p:sp>
      <p:sp>
        <p:nvSpPr>
          <p:cNvPr id="89" name="TextBox 12"/>
          <p:cNvSpPr txBox="1">
            <a:spLocks noChangeArrowheads="1"/>
          </p:cNvSpPr>
          <p:nvPr/>
        </p:nvSpPr>
        <p:spPr bwMode="auto">
          <a:xfrm>
            <a:off x="5351226" y="3545973"/>
            <a:ext cx="238848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4/C</a:t>
            </a:r>
          </a:p>
        </p:txBody>
      </p:sp>
      <p:sp>
        <p:nvSpPr>
          <p:cNvPr id="90" name="TextBox 13"/>
          <p:cNvSpPr txBox="1">
            <a:spLocks noChangeArrowheads="1"/>
          </p:cNvSpPr>
          <p:nvPr/>
        </p:nvSpPr>
        <p:spPr bwMode="auto">
          <a:xfrm>
            <a:off x="5040076" y="3919036"/>
            <a:ext cx="238848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3/A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1" name="TextBox 14"/>
          <p:cNvSpPr txBox="1">
            <a:spLocks noChangeArrowheads="1"/>
          </p:cNvSpPr>
          <p:nvPr/>
        </p:nvSpPr>
        <p:spPr bwMode="auto">
          <a:xfrm>
            <a:off x="6826013" y="2882398"/>
            <a:ext cx="222818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2/T</a:t>
            </a:r>
          </a:p>
        </p:txBody>
      </p:sp>
      <p:sp>
        <p:nvSpPr>
          <p:cNvPr id="92" name="TextBox 15"/>
          <p:cNvSpPr txBox="1">
            <a:spLocks noChangeArrowheads="1"/>
          </p:cNvSpPr>
          <p:nvPr/>
        </p:nvSpPr>
        <p:spPr bwMode="auto">
          <a:xfrm>
            <a:off x="6521213" y="3061786"/>
            <a:ext cx="238848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3/A</a:t>
            </a:r>
          </a:p>
        </p:txBody>
      </p:sp>
      <p:sp>
        <p:nvSpPr>
          <p:cNvPr id="93" name="TextBox 16"/>
          <p:cNvSpPr txBox="1">
            <a:spLocks noChangeArrowheads="1"/>
          </p:cNvSpPr>
          <p:nvPr/>
        </p:nvSpPr>
        <p:spPr bwMode="auto">
          <a:xfrm>
            <a:off x="6902213" y="3545973"/>
            <a:ext cx="238848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4/C</a:t>
            </a:r>
          </a:p>
        </p:txBody>
      </p:sp>
      <p:sp>
        <p:nvSpPr>
          <p:cNvPr id="94" name="TextBox 17"/>
          <p:cNvSpPr txBox="1">
            <a:spLocks noChangeArrowheads="1"/>
          </p:cNvSpPr>
          <p:nvPr/>
        </p:nvSpPr>
        <p:spPr bwMode="auto">
          <a:xfrm>
            <a:off x="6548201" y="3919036"/>
            <a:ext cx="222818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2/T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5" name="TextBox 20"/>
          <p:cNvSpPr txBox="1">
            <a:spLocks noChangeArrowheads="1"/>
          </p:cNvSpPr>
          <p:nvPr/>
        </p:nvSpPr>
        <p:spPr bwMode="auto">
          <a:xfrm>
            <a:off x="8262701" y="2882398"/>
            <a:ext cx="238848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3/A</a:t>
            </a:r>
          </a:p>
        </p:txBody>
      </p:sp>
      <p:sp>
        <p:nvSpPr>
          <p:cNvPr id="96" name="TextBox 21"/>
          <p:cNvSpPr txBox="1">
            <a:spLocks noChangeArrowheads="1"/>
          </p:cNvSpPr>
          <p:nvPr/>
        </p:nvSpPr>
        <p:spPr bwMode="auto">
          <a:xfrm>
            <a:off x="7910276" y="3061786"/>
            <a:ext cx="238848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4/C</a:t>
            </a:r>
          </a:p>
        </p:txBody>
      </p:sp>
      <p:sp>
        <p:nvSpPr>
          <p:cNvPr id="97" name="TextBox 22"/>
          <p:cNvSpPr txBox="1">
            <a:spLocks noChangeArrowheads="1"/>
          </p:cNvSpPr>
          <p:nvPr/>
        </p:nvSpPr>
        <p:spPr bwMode="auto">
          <a:xfrm>
            <a:off x="8323026" y="3549148"/>
            <a:ext cx="222818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2/T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8" name="TextBox 23"/>
          <p:cNvSpPr txBox="1">
            <a:spLocks noChangeArrowheads="1"/>
          </p:cNvSpPr>
          <p:nvPr/>
        </p:nvSpPr>
        <p:spPr bwMode="auto">
          <a:xfrm>
            <a:off x="7962663" y="3919036"/>
            <a:ext cx="222818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2/T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9" name="TextBox 12"/>
          <p:cNvSpPr txBox="1">
            <a:spLocks noChangeArrowheads="1"/>
          </p:cNvSpPr>
          <p:nvPr/>
        </p:nvSpPr>
        <p:spPr bwMode="auto">
          <a:xfrm>
            <a:off x="5351226" y="3918678"/>
            <a:ext cx="238848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4/C</a:t>
            </a:r>
          </a:p>
        </p:txBody>
      </p:sp>
      <p:sp>
        <p:nvSpPr>
          <p:cNvPr id="100" name="TextBox 16"/>
          <p:cNvSpPr txBox="1">
            <a:spLocks noChangeArrowheads="1"/>
          </p:cNvSpPr>
          <p:nvPr/>
        </p:nvSpPr>
        <p:spPr bwMode="auto">
          <a:xfrm>
            <a:off x="6923284" y="3918678"/>
            <a:ext cx="238848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4/C</a:t>
            </a:r>
          </a:p>
        </p:txBody>
      </p:sp>
      <p:sp>
        <p:nvSpPr>
          <p:cNvPr id="101" name="TextBox 20"/>
          <p:cNvSpPr txBox="1">
            <a:spLocks noChangeArrowheads="1"/>
          </p:cNvSpPr>
          <p:nvPr/>
        </p:nvSpPr>
        <p:spPr bwMode="auto">
          <a:xfrm>
            <a:off x="8335990" y="3919658"/>
            <a:ext cx="238848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3/A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37152" y="836324"/>
            <a:ext cx="945900" cy="2180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lnSpc>
                <a:spcPts val="16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70" b="1" dirty="0" smtClean="0">
                <a:solidFill>
                  <a:srgbClr val="B11016"/>
                </a:solidFill>
                <a:latin typeface="Arial"/>
                <a:ea typeface="ＭＳ Ｐゴシック" charset="0"/>
              </a:rPr>
              <a:t>Technique</a:t>
            </a:r>
            <a:endParaRPr lang="en-US" sz="1470" b="1" dirty="0">
              <a:solidFill>
                <a:srgbClr val="B11016"/>
              </a:solidFill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36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Phylogenetic Trees as Hypotheses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best hypothesized phylogenetic tree fits the most data: morphological, molecular, and fossil</a:t>
            </a:r>
          </a:p>
          <a:p>
            <a:r>
              <a:rPr lang="en-US" smtClean="0"/>
              <a:t>Phylogenetic hypotheses are modified when new evidence arises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26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Phylogeny</a:t>
            </a:r>
            <a:r>
              <a:rPr lang="en-US" dirty="0" smtClean="0"/>
              <a:t> is the evolutionary history of a species or group of related species</a:t>
            </a:r>
          </a:p>
          <a:p>
            <a:r>
              <a:rPr lang="en-US" dirty="0" smtClean="0"/>
              <a:t>The discipline of </a:t>
            </a:r>
            <a:r>
              <a:rPr lang="en-US" b="1" dirty="0" smtClean="0"/>
              <a:t>systematics </a:t>
            </a:r>
            <a:r>
              <a:rPr lang="en-US" dirty="0" smtClean="0"/>
              <a:t>classifies organisms and determines their evolutionary relationships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2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Concept 20.1: Phylogenies show evolutionary relationships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Organisms share many characteristics because of common ancestry</a:t>
            </a:r>
          </a:p>
          <a:p>
            <a:r>
              <a:rPr lang="en-US" b="1" smtClean="0"/>
              <a:t>Taxonomy </a:t>
            </a:r>
            <a:r>
              <a:rPr lang="en-US" smtClean="0"/>
              <a:t>is the ordered division and naming of organisms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63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Nomenclature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18th century, </a:t>
            </a:r>
            <a:r>
              <a:rPr lang="en-US" dirty="0" err="1" smtClean="0"/>
              <a:t>Carolus</a:t>
            </a:r>
            <a:r>
              <a:rPr lang="en-US" dirty="0" smtClean="0"/>
              <a:t> Linnaeus published a system of taxonomy based on resemblances</a:t>
            </a:r>
          </a:p>
          <a:p>
            <a:r>
              <a:rPr lang="en-US" dirty="0" smtClean="0"/>
              <a:t>Two key features of his system remain useful today: two-part names for species and hierarchical classification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27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two-part scientific name of a species is called a </a:t>
            </a:r>
            <a:r>
              <a:rPr lang="en-US" b="1" dirty="0" smtClean="0"/>
              <a:t>binomial</a:t>
            </a:r>
          </a:p>
          <a:p>
            <a:r>
              <a:rPr lang="en-US" dirty="0" smtClean="0"/>
              <a:t>The first part of the name is the </a:t>
            </a:r>
            <a:r>
              <a:rPr lang="en-US" b="1" dirty="0" smtClean="0"/>
              <a:t>genus </a:t>
            </a:r>
          </a:p>
          <a:p>
            <a:r>
              <a:rPr lang="en-US" dirty="0" smtClean="0"/>
              <a:t>The second part, called the specific epithet, is unique for each species within the genus </a:t>
            </a:r>
          </a:p>
          <a:p>
            <a:r>
              <a:rPr lang="en-US" dirty="0" smtClean="0"/>
              <a:t>The first letter of the genus is capitalized, and the entire species name is italicized</a:t>
            </a:r>
          </a:p>
          <a:p>
            <a:r>
              <a:rPr lang="en-US" dirty="0" smtClean="0"/>
              <a:t>Both parts together name the species (not the specific epithet alone)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548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52" y="204216"/>
            <a:ext cx="6864096" cy="644956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20.3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5148513" y="924299"/>
            <a:ext cx="2834109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Species: </a:t>
            </a:r>
            <a:r>
              <a:rPr lang="en-US" sz="1800" b="1" i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Panthera</a:t>
            </a:r>
            <a:r>
              <a:rPr lang="en-US" sz="180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pardus</a:t>
            </a:r>
            <a:endParaRPr lang="en-US" sz="1800" b="1" i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5148513" y="1564061"/>
            <a:ext cx="1846659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Genus: </a:t>
            </a:r>
            <a:r>
              <a:rPr lang="en-US" sz="1800" b="1" i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Panthera</a:t>
            </a:r>
            <a:endParaRPr lang="en-US" sz="1800" b="1" i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148513" y="2221286"/>
            <a:ext cx="1667123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Family: Felidae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5148513" y="2975349"/>
            <a:ext cx="1846659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Order: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Carnivora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5148513" y="3700836"/>
            <a:ext cx="1872307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Class: Mammalia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5148513" y="4473949"/>
            <a:ext cx="1987724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Phylum: Chordata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1130076" y="5258173"/>
            <a:ext cx="923330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Domain: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Bacteria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3129149" y="5267698"/>
            <a:ext cx="1077283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Kingdom: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Animalia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3205414" y="6061448"/>
            <a:ext cx="923330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Domain: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Eukarya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4972613" y="5625680"/>
            <a:ext cx="923330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Domain: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Archaea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724729" y="1059682"/>
            <a:ext cx="1369021" cy="0"/>
          </a:xfrm>
          <a:custGeom>
            <a:avLst/>
            <a:gdLst>
              <a:gd name="connsiteX0" fmla="*/ 0 w 1369021"/>
              <a:gd name="connsiteY0" fmla="*/ 9525 h 19050"/>
              <a:gd name="connsiteX1" fmla="*/ 1369021 w 1369021"/>
              <a:gd name="connsiteY1" fmla="*/ 9525 h 19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9021" h="19050">
                <a:moveTo>
                  <a:pt x="0" y="9525"/>
                </a:moveTo>
                <a:lnTo>
                  <a:pt x="1369021" y="9525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3724729" y="1703217"/>
            <a:ext cx="1369021" cy="0"/>
          </a:xfrm>
          <a:custGeom>
            <a:avLst/>
            <a:gdLst>
              <a:gd name="connsiteX0" fmla="*/ 0 w 1369021"/>
              <a:gd name="connsiteY0" fmla="*/ 9525 h 19050"/>
              <a:gd name="connsiteX1" fmla="*/ 1369021 w 1369021"/>
              <a:gd name="connsiteY1" fmla="*/ 9525 h 19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9021" h="19050">
                <a:moveTo>
                  <a:pt x="0" y="9525"/>
                </a:moveTo>
                <a:lnTo>
                  <a:pt x="1369021" y="9525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3724729" y="2357584"/>
            <a:ext cx="1369021" cy="0"/>
          </a:xfrm>
          <a:custGeom>
            <a:avLst/>
            <a:gdLst>
              <a:gd name="connsiteX0" fmla="*/ 0 w 1369021"/>
              <a:gd name="connsiteY0" fmla="*/ 9525 h 19050"/>
              <a:gd name="connsiteX1" fmla="*/ 1369021 w 1369021"/>
              <a:gd name="connsiteY1" fmla="*/ 9525 h 19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9021" h="19050">
                <a:moveTo>
                  <a:pt x="0" y="9525"/>
                </a:moveTo>
                <a:lnTo>
                  <a:pt x="1369021" y="9525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3724729" y="3106033"/>
            <a:ext cx="1369021" cy="0"/>
          </a:xfrm>
          <a:custGeom>
            <a:avLst/>
            <a:gdLst>
              <a:gd name="connsiteX0" fmla="*/ 0 w 1369021"/>
              <a:gd name="connsiteY0" fmla="*/ 9525 h 19050"/>
              <a:gd name="connsiteX1" fmla="*/ 1369021 w 1369021"/>
              <a:gd name="connsiteY1" fmla="*/ 9525 h 19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9021" h="19050">
                <a:moveTo>
                  <a:pt x="0" y="9525"/>
                </a:moveTo>
                <a:lnTo>
                  <a:pt x="1369021" y="9525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3724729" y="3825870"/>
            <a:ext cx="1369021" cy="0"/>
          </a:xfrm>
          <a:custGeom>
            <a:avLst/>
            <a:gdLst>
              <a:gd name="connsiteX0" fmla="*/ 0 w 1369021"/>
              <a:gd name="connsiteY0" fmla="*/ 9525 h 19050"/>
              <a:gd name="connsiteX1" fmla="*/ 1369021 w 1369021"/>
              <a:gd name="connsiteY1" fmla="*/ 9525 h 19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9021" h="19050">
                <a:moveTo>
                  <a:pt x="0" y="9525"/>
                </a:moveTo>
                <a:lnTo>
                  <a:pt x="1369021" y="9525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3724729" y="4598296"/>
            <a:ext cx="1369021" cy="0"/>
          </a:xfrm>
          <a:custGeom>
            <a:avLst/>
            <a:gdLst>
              <a:gd name="connsiteX0" fmla="*/ 0 w 1369021"/>
              <a:gd name="connsiteY0" fmla="*/ 9525 h 19050"/>
              <a:gd name="connsiteX1" fmla="*/ 1369021 w 1369021"/>
              <a:gd name="connsiteY1" fmla="*/ 9525 h 19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9021" h="19050">
                <a:moveTo>
                  <a:pt x="0" y="9525"/>
                </a:moveTo>
                <a:lnTo>
                  <a:pt x="1369021" y="9525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74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  <p:tag name="PPTVERSION" val="XP"/>
</p:tagLst>
</file>

<file path=ppt/theme/theme1.xml><?xml version="1.0" encoding="utf-8"?>
<a:theme xmlns:a="http://schemas.openxmlformats.org/drawingml/2006/main" name="BIF2e_Lecture_Design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Custom 2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F2e_Lecture_Design" id="{B0E6D828-9B85-4718-9282-A007272011D2}" vid="{E31D12D0-4DE0-4655-8738-44DE4B3CF91E}"/>
    </a:ext>
  </a:extLst>
</a:theme>
</file>

<file path=ppt/theme/theme10.xml><?xml version="1.0" encoding="utf-8"?>
<a:theme xmlns:a="http://schemas.openxmlformats.org/drawingml/2006/main" name="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0.xml><?xml version="1.0" encoding="utf-8"?>
<a:theme xmlns:a="http://schemas.openxmlformats.org/drawingml/2006/main" name="9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1.xml><?xml version="1.0" encoding="utf-8"?>
<a:theme xmlns:a="http://schemas.openxmlformats.org/drawingml/2006/main" name="10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2.xml><?xml version="1.0" encoding="utf-8"?>
<a:theme xmlns:a="http://schemas.openxmlformats.org/drawingml/2006/main" name="10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3.xml><?xml version="1.0" encoding="utf-8"?>
<a:theme xmlns:a="http://schemas.openxmlformats.org/drawingml/2006/main" name="10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4.xml><?xml version="1.0" encoding="utf-8"?>
<a:theme xmlns:a="http://schemas.openxmlformats.org/drawingml/2006/main" name="10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5.xml><?xml version="1.0" encoding="utf-8"?>
<a:theme xmlns:a="http://schemas.openxmlformats.org/drawingml/2006/main" name="10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6.xml><?xml version="1.0" encoding="utf-8"?>
<a:theme xmlns:a="http://schemas.openxmlformats.org/drawingml/2006/main" name="10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7.xml><?xml version="1.0" encoding="utf-8"?>
<a:theme xmlns:a="http://schemas.openxmlformats.org/drawingml/2006/main" name="10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8.xml><?xml version="1.0" encoding="utf-8"?>
<a:theme xmlns:a="http://schemas.openxmlformats.org/drawingml/2006/main" name="10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9.xml><?xml version="1.0" encoding="utf-8"?>
<a:theme xmlns:a="http://schemas.openxmlformats.org/drawingml/2006/main" name="10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0.xml><?xml version="1.0" encoding="utf-8"?>
<a:theme xmlns:a="http://schemas.openxmlformats.org/drawingml/2006/main" name="10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1.xml><?xml version="1.0" encoding="utf-8"?>
<a:theme xmlns:a="http://schemas.openxmlformats.org/drawingml/2006/main" name="1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2.xml><?xml version="1.0" encoding="utf-8"?>
<a:theme xmlns:a="http://schemas.openxmlformats.org/drawingml/2006/main" name="1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3.xml><?xml version="1.0" encoding="utf-8"?>
<a:theme xmlns:a="http://schemas.openxmlformats.org/drawingml/2006/main" name="1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4.xml><?xml version="1.0" encoding="utf-8"?>
<a:theme xmlns:a="http://schemas.openxmlformats.org/drawingml/2006/main" name="1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5.xml><?xml version="1.0" encoding="utf-8"?>
<a:theme xmlns:a="http://schemas.openxmlformats.org/drawingml/2006/main" name="1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6.xml><?xml version="1.0" encoding="utf-8"?>
<a:theme xmlns:a="http://schemas.openxmlformats.org/drawingml/2006/main" name="1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7.xml><?xml version="1.0" encoding="utf-8"?>
<a:theme xmlns:a="http://schemas.openxmlformats.org/drawingml/2006/main" name="1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8.xml><?xml version="1.0" encoding="utf-8"?>
<a:theme xmlns:a="http://schemas.openxmlformats.org/drawingml/2006/main" name="1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9.xml><?xml version="1.0" encoding="utf-8"?>
<a:theme xmlns:a="http://schemas.openxmlformats.org/drawingml/2006/main" name="1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0.xml><?xml version="1.0" encoding="utf-8"?>
<a:theme xmlns:a="http://schemas.openxmlformats.org/drawingml/2006/main" name="1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1.xml><?xml version="1.0" encoding="utf-8"?>
<a:theme xmlns:a="http://schemas.openxmlformats.org/drawingml/2006/main" name="1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2.xml><?xml version="1.0" encoding="utf-8"?>
<a:theme xmlns:a="http://schemas.openxmlformats.org/drawingml/2006/main" name="1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3.xml><?xml version="1.0" encoding="utf-8"?>
<a:theme xmlns:a="http://schemas.openxmlformats.org/drawingml/2006/main" name="1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4.xml><?xml version="1.0" encoding="utf-8"?>
<a:theme xmlns:a="http://schemas.openxmlformats.org/drawingml/2006/main" name="1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5.xml><?xml version="1.0" encoding="utf-8"?>
<a:theme xmlns:a="http://schemas.openxmlformats.org/drawingml/2006/main" name="1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6.xml><?xml version="1.0" encoding="utf-8"?>
<a:theme xmlns:a="http://schemas.openxmlformats.org/drawingml/2006/main" name="1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7.xml><?xml version="1.0" encoding="utf-8"?>
<a:theme xmlns:a="http://schemas.openxmlformats.org/drawingml/2006/main" name="1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8.xml><?xml version="1.0" encoding="utf-8"?>
<a:theme xmlns:a="http://schemas.openxmlformats.org/drawingml/2006/main" name="1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9.xml><?xml version="1.0" encoding="utf-8"?>
<a:theme xmlns:a="http://schemas.openxmlformats.org/drawingml/2006/main" name="1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0.xml><?xml version="1.0" encoding="utf-8"?>
<a:theme xmlns:a="http://schemas.openxmlformats.org/drawingml/2006/main" name="1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1.xml><?xml version="1.0" encoding="utf-8"?>
<a:theme xmlns:a="http://schemas.openxmlformats.org/drawingml/2006/main" name="1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2.xml><?xml version="1.0" encoding="utf-8"?>
<a:theme xmlns:a="http://schemas.openxmlformats.org/drawingml/2006/main" name="1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3.xml><?xml version="1.0" encoding="utf-8"?>
<a:theme xmlns:a="http://schemas.openxmlformats.org/drawingml/2006/main" name="1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4.xml><?xml version="1.0" encoding="utf-8"?>
<a:theme xmlns:a="http://schemas.openxmlformats.org/drawingml/2006/main" name="1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5.xml><?xml version="1.0" encoding="utf-8"?>
<a:theme xmlns:a="http://schemas.openxmlformats.org/drawingml/2006/main" name="1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6.xml><?xml version="1.0" encoding="utf-8"?>
<a:theme xmlns:a="http://schemas.openxmlformats.org/drawingml/2006/main" name="1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7.xml><?xml version="1.0" encoding="utf-8"?>
<a:theme xmlns:a="http://schemas.openxmlformats.org/drawingml/2006/main" name="1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8.xml><?xml version="1.0" encoding="utf-8"?>
<a:theme xmlns:a="http://schemas.openxmlformats.org/drawingml/2006/main" name="1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9.xml><?xml version="1.0" encoding="utf-8"?>
<a:theme xmlns:a="http://schemas.openxmlformats.org/drawingml/2006/main" name="1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0.xml><?xml version="1.0" encoding="utf-8"?>
<a:theme xmlns:a="http://schemas.openxmlformats.org/drawingml/2006/main" name="1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1.xml><?xml version="1.0" encoding="utf-8"?>
<a:theme xmlns:a="http://schemas.openxmlformats.org/drawingml/2006/main" name="1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2.xml><?xml version="1.0" encoding="utf-8"?>
<a:theme xmlns:a="http://schemas.openxmlformats.org/drawingml/2006/main" name="1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3.xml><?xml version="1.0" encoding="utf-8"?>
<a:theme xmlns:a="http://schemas.openxmlformats.org/drawingml/2006/main" name="1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4.xml><?xml version="1.0" encoding="utf-8"?>
<a:theme xmlns:a="http://schemas.openxmlformats.org/drawingml/2006/main" name="1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5.xml><?xml version="1.0" encoding="utf-8"?>
<a:theme xmlns:a="http://schemas.openxmlformats.org/drawingml/2006/main" name="1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6.xml><?xml version="1.0" encoding="utf-8"?>
<a:theme xmlns:a="http://schemas.openxmlformats.org/drawingml/2006/main" name="1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7.xml><?xml version="1.0" encoding="utf-8"?>
<a:theme xmlns:a="http://schemas.openxmlformats.org/drawingml/2006/main" name="1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8.xml><?xml version="1.0" encoding="utf-8"?>
<a:theme xmlns:a="http://schemas.openxmlformats.org/drawingml/2006/main" name="1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9.xml><?xml version="1.0" encoding="utf-8"?>
<a:theme xmlns:a="http://schemas.openxmlformats.org/drawingml/2006/main" name="1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0.xml><?xml version="1.0" encoding="utf-8"?>
<a:theme xmlns:a="http://schemas.openxmlformats.org/drawingml/2006/main" name="1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1.xml><?xml version="1.0" encoding="utf-8"?>
<a:theme xmlns:a="http://schemas.openxmlformats.org/drawingml/2006/main" name="1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2.xml><?xml version="1.0" encoding="utf-8"?>
<a:theme xmlns:a="http://schemas.openxmlformats.org/drawingml/2006/main" name="15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3.xml><?xml version="1.0" encoding="utf-8"?>
<a:theme xmlns:a="http://schemas.openxmlformats.org/drawingml/2006/main" name="1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4.xml><?xml version="1.0" encoding="utf-8"?>
<a:theme xmlns:a="http://schemas.openxmlformats.org/drawingml/2006/main" name="15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5.xml><?xml version="1.0" encoding="utf-8"?>
<a:theme xmlns:a="http://schemas.openxmlformats.org/drawingml/2006/main" name="15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6.xml><?xml version="1.0" encoding="utf-8"?>
<a:theme xmlns:a="http://schemas.openxmlformats.org/drawingml/2006/main" name="15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7.xml><?xml version="1.0" encoding="utf-8"?>
<a:theme xmlns:a="http://schemas.openxmlformats.org/drawingml/2006/main" name="15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8.xml><?xml version="1.0" encoding="utf-8"?>
<a:theme xmlns:a="http://schemas.openxmlformats.org/drawingml/2006/main" name="15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9.xml><?xml version="1.0" encoding="utf-8"?>
<a:theme xmlns:a="http://schemas.openxmlformats.org/drawingml/2006/main" name="15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0.xml><?xml version="1.0" encoding="utf-8"?>
<a:theme xmlns:a="http://schemas.openxmlformats.org/drawingml/2006/main" name="15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1.xml><?xml version="1.0" encoding="utf-8"?>
<a:theme xmlns:a="http://schemas.openxmlformats.org/drawingml/2006/main" name="16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2.xml><?xml version="1.0" encoding="utf-8"?>
<a:theme xmlns:a="http://schemas.openxmlformats.org/drawingml/2006/main" name="16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3.xml><?xml version="1.0" encoding="utf-8"?>
<a:theme xmlns:a="http://schemas.openxmlformats.org/drawingml/2006/main" name="16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4.xml><?xml version="1.0" encoding="utf-8"?>
<a:theme xmlns:a="http://schemas.openxmlformats.org/drawingml/2006/main" name="16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5.xml><?xml version="1.0" encoding="utf-8"?>
<a:theme xmlns:a="http://schemas.openxmlformats.org/drawingml/2006/main" name="16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6.xml><?xml version="1.0" encoding="utf-8"?>
<a:theme xmlns:a="http://schemas.openxmlformats.org/drawingml/2006/main" name="16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7.xml><?xml version="1.0" encoding="utf-8"?>
<a:theme xmlns:a="http://schemas.openxmlformats.org/drawingml/2006/main" name="16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8.xml><?xml version="1.0" encoding="utf-8"?>
<a:theme xmlns:a="http://schemas.openxmlformats.org/drawingml/2006/main" name="16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9.xml><?xml version="1.0" encoding="utf-8"?>
<a:theme xmlns:a="http://schemas.openxmlformats.org/drawingml/2006/main" name="16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0.xml><?xml version="1.0" encoding="utf-8"?>
<a:theme xmlns:a="http://schemas.openxmlformats.org/drawingml/2006/main" name="16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5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6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6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6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6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6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6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6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6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6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6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7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7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7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7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7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7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7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7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7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7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1.xml><?xml version="1.0" encoding="utf-8"?>
<a:theme xmlns:a="http://schemas.openxmlformats.org/drawingml/2006/main" name="8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2.xml><?xml version="1.0" encoding="utf-8"?>
<a:theme xmlns:a="http://schemas.openxmlformats.org/drawingml/2006/main" name="8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3.xml><?xml version="1.0" encoding="utf-8"?>
<a:theme xmlns:a="http://schemas.openxmlformats.org/drawingml/2006/main" name="8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4.xml><?xml version="1.0" encoding="utf-8"?>
<a:theme xmlns:a="http://schemas.openxmlformats.org/drawingml/2006/main" name="8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5.xml><?xml version="1.0" encoding="utf-8"?>
<a:theme xmlns:a="http://schemas.openxmlformats.org/drawingml/2006/main" name="8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6.xml><?xml version="1.0" encoding="utf-8"?>
<a:theme xmlns:a="http://schemas.openxmlformats.org/drawingml/2006/main" name="8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7.xml><?xml version="1.0" encoding="utf-8"?>
<a:theme xmlns:a="http://schemas.openxmlformats.org/drawingml/2006/main" name="8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8.xml><?xml version="1.0" encoding="utf-8"?>
<a:theme xmlns:a="http://schemas.openxmlformats.org/drawingml/2006/main" name="8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9.xml><?xml version="1.0" encoding="utf-8"?>
<a:theme xmlns:a="http://schemas.openxmlformats.org/drawingml/2006/main" name="8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0.xml><?xml version="1.0" encoding="utf-8"?>
<a:theme xmlns:a="http://schemas.openxmlformats.org/drawingml/2006/main" name="8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1.xml><?xml version="1.0" encoding="utf-8"?>
<a:theme xmlns:a="http://schemas.openxmlformats.org/drawingml/2006/main" name="9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2.xml><?xml version="1.0" encoding="utf-8"?>
<a:theme xmlns:a="http://schemas.openxmlformats.org/drawingml/2006/main" name="9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3.xml><?xml version="1.0" encoding="utf-8"?>
<a:theme xmlns:a="http://schemas.openxmlformats.org/drawingml/2006/main" name="9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4.xml><?xml version="1.0" encoding="utf-8"?>
<a:theme xmlns:a="http://schemas.openxmlformats.org/drawingml/2006/main" name="9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5.xml><?xml version="1.0" encoding="utf-8"?>
<a:theme xmlns:a="http://schemas.openxmlformats.org/drawingml/2006/main" name="9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6.xml><?xml version="1.0" encoding="utf-8"?>
<a:theme xmlns:a="http://schemas.openxmlformats.org/drawingml/2006/main" name="9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7.xml><?xml version="1.0" encoding="utf-8"?>
<a:theme xmlns:a="http://schemas.openxmlformats.org/drawingml/2006/main" name="9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8.xml><?xml version="1.0" encoding="utf-8"?>
<a:theme xmlns:a="http://schemas.openxmlformats.org/drawingml/2006/main" name="9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9.xml><?xml version="1.0" encoding="utf-8"?>
<a:theme xmlns:a="http://schemas.openxmlformats.org/drawingml/2006/main" name="9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BIF2e_Lecture_Design</Template>
  <TotalTime>3630</TotalTime>
  <Words>2011</Words>
  <Application>Microsoft Office PowerPoint</Application>
  <PresentationFormat>On-screen Show (4:3)</PresentationFormat>
  <Paragraphs>488</Paragraphs>
  <Slides>45</Slides>
  <Notes>44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170</vt:i4>
      </vt:variant>
      <vt:variant>
        <vt:lpstr>Slide Titles</vt:lpstr>
      </vt:variant>
      <vt:variant>
        <vt:i4>45</vt:i4>
      </vt:variant>
    </vt:vector>
  </HeadingPairs>
  <TitlesOfParts>
    <vt:vector size="221" baseType="lpstr">
      <vt:lpstr>ＭＳ Ｐゴシック</vt:lpstr>
      <vt:lpstr>Arial</vt:lpstr>
      <vt:lpstr>Times</vt:lpstr>
      <vt:lpstr>Times New Roman</vt:lpstr>
      <vt:lpstr>Wingdings</vt:lpstr>
      <vt:lpstr>ヒラギノ角ゴ Pro W3</vt:lpstr>
      <vt:lpstr>BIF2e_Lecture_Design</vt:lpstr>
      <vt:lpstr>1_Blank</vt:lpstr>
      <vt:lpstr>2_Blank</vt:lpstr>
      <vt:lpstr>3_Blank</vt:lpstr>
      <vt:lpstr>4_Blank</vt:lpstr>
      <vt:lpstr>5_Blank</vt:lpstr>
      <vt:lpstr>6_Blank</vt:lpstr>
      <vt:lpstr>7_Blank</vt:lpstr>
      <vt:lpstr>8_Blank</vt:lpstr>
      <vt:lpstr>9_Blank</vt:lpstr>
      <vt:lpstr>10_Blank</vt:lpstr>
      <vt:lpstr>11_Blank</vt:lpstr>
      <vt:lpstr>12_Blank</vt:lpstr>
      <vt:lpstr>13_Blank</vt:lpstr>
      <vt:lpstr>14_Blank</vt:lpstr>
      <vt:lpstr>15_Blank</vt:lpstr>
      <vt:lpstr>16_Blank</vt:lpstr>
      <vt:lpstr>17_Blank</vt:lpstr>
      <vt:lpstr>18_Blank</vt:lpstr>
      <vt:lpstr>19_Blank</vt:lpstr>
      <vt:lpstr>20_Blank</vt:lpstr>
      <vt:lpstr>21_Blank</vt:lpstr>
      <vt:lpstr>22_Blank</vt:lpstr>
      <vt:lpstr>23_Blank</vt:lpstr>
      <vt:lpstr>24_Blank</vt:lpstr>
      <vt:lpstr>25_Blank</vt:lpstr>
      <vt:lpstr>26_Blank</vt:lpstr>
      <vt:lpstr>27_Blank</vt:lpstr>
      <vt:lpstr>28_Blank</vt:lpstr>
      <vt:lpstr>29_Blank</vt:lpstr>
      <vt:lpstr>30_Blank</vt:lpstr>
      <vt:lpstr>31_Blank</vt:lpstr>
      <vt:lpstr>32_Blank</vt:lpstr>
      <vt:lpstr>33_Blank</vt:lpstr>
      <vt:lpstr>34_Blank</vt:lpstr>
      <vt:lpstr>35_Blank</vt:lpstr>
      <vt:lpstr>36_Blank</vt:lpstr>
      <vt:lpstr>37_Blank</vt:lpstr>
      <vt:lpstr>38_Blank</vt:lpstr>
      <vt:lpstr>39_Blank</vt:lpstr>
      <vt:lpstr>40_Blank</vt:lpstr>
      <vt:lpstr>41_Blank</vt:lpstr>
      <vt:lpstr>42_Blank</vt:lpstr>
      <vt:lpstr>43_Blank</vt:lpstr>
      <vt:lpstr>44_Blank</vt:lpstr>
      <vt:lpstr>45_Blank</vt:lpstr>
      <vt:lpstr>46_Blank</vt:lpstr>
      <vt:lpstr>47_Blank</vt:lpstr>
      <vt:lpstr>48_Blank</vt:lpstr>
      <vt:lpstr>49_Blank</vt:lpstr>
      <vt:lpstr>50_Blank</vt:lpstr>
      <vt:lpstr>51_Blank</vt:lpstr>
      <vt:lpstr>52_Blank</vt:lpstr>
      <vt:lpstr>53_Blank</vt:lpstr>
      <vt:lpstr>54_Blank</vt:lpstr>
      <vt:lpstr>55_Blank</vt:lpstr>
      <vt:lpstr>56_Blank</vt:lpstr>
      <vt:lpstr>57_Blank</vt:lpstr>
      <vt:lpstr>58_Blank</vt:lpstr>
      <vt:lpstr>59_Blank</vt:lpstr>
      <vt:lpstr>60_Blank</vt:lpstr>
      <vt:lpstr>61_Blank</vt:lpstr>
      <vt:lpstr>62_Blank</vt:lpstr>
      <vt:lpstr>63_Blank</vt:lpstr>
      <vt:lpstr>64_Blank</vt:lpstr>
      <vt:lpstr>65_Blank</vt:lpstr>
      <vt:lpstr>66_Blank</vt:lpstr>
      <vt:lpstr>67_Blank</vt:lpstr>
      <vt:lpstr>68_Blank</vt:lpstr>
      <vt:lpstr>69_Blank</vt:lpstr>
      <vt:lpstr>70_Blank</vt:lpstr>
      <vt:lpstr>71_Blank</vt:lpstr>
      <vt:lpstr>72_Blank</vt:lpstr>
      <vt:lpstr>73_Blank</vt:lpstr>
      <vt:lpstr>74_Blank</vt:lpstr>
      <vt:lpstr>75_Blank</vt:lpstr>
      <vt:lpstr>76_Blank</vt:lpstr>
      <vt:lpstr>77_Blank</vt:lpstr>
      <vt:lpstr>78_Blank</vt:lpstr>
      <vt:lpstr>79_Blank</vt:lpstr>
      <vt:lpstr>80_Blank</vt:lpstr>
      <vt:lpstr>81_Blank</vt:lpstr>
      <vt:lpstr>82_Blank</vt:lpstr>
      <vt:lpstr>83_Blank</vt:lpstr>
      <vt:lpstr>84_Blank</vt:lpstr>
      <vt:lpstr>85_Blank</vt:lpstr>
      <vt:lpstr>86_Blank</vt:lpstr>
      <vt:lpstr>87_Blank</vt:lpstr>
      <vt:lpstr>88_Blank</vt:lpstr>
      <vt:lpstr>89_Blank</vt:lpstr>
      <vt:lpstr>90_Blank</vt:lpstr>
      <vt:lpstr>91_Blank</vt:lpstr>
      <vt:lpstr>92_Blank</vt:lpstr>
      <vt:lpstr>93_Blank</vt:lpstr>
      <vt:lpstr>94_Blank</vt:lpstr>
      <vt:lpstr>95_Blank</vt:lpstr>
      <vt:lpstr>96_Blank</vt:lpstr>
      <vt:lpstr>97_Blank</vt:lpstr>
      <vt:lpstr>98_Blank</vt:lpstr>
      <vt:lpstr>99_Blank</vt:lpstr>
      <vt:lpstr>100_Blank</vt:lpstr>
      <vt:lpstr>101_Blank</vt:lpstr>
      <vt:lpstr>102_Blank</vt:lpstr>
      <vt:lpstr>103_Blank</vt:lpstr>
      <vt:lpstr>104_Blank</vt:lpstr>
      <vt:lpstr>105_Blank</vt:lpstr>
      <vt:lpstr>106_Blank</vt:lpstr>
      <vt:lpstr>107_Blank</vt:lpstr>
      <vt:lpstr>108_Blank</vt:lpstr>
      <vt:lpstr>109_Blank</vt:lpstr>
      <vt:lpstr>110_Blank</vt:lpstr>
      <vt:lpstr>111_Blank</vt:lpstr>
      <vt:lpstr>112_Blank</vt:lpstr>
      <vt:lpstr>113_Blank</vt:lpstr>
      <vt:lpstr>114_Blank</vt:lpstr>
      <vt:lpstr>115_Blank</vt:lpstr>
      <vt:lpstr>116_Blank</vt:lpstr>
      <vt:lpstr>117_Blank</vt:lpstr>
      <vt:lpstr>118_Blank</vt:lpstr>
      <vt:lpstr>119_Blank</vt:lpstr>
      <vt:lpstr>120_Blank</vt:lpstr>
      <vt:lpstr>121_Blank</vt:lpstr>
      <vt:lpstr>122_Blank</vt:lpstr>
      <vt:lpstr>123_Blank</vt:lpstr>
      <vt:lpstr>124_Blank</vt:lpstr>
      <vt:lpstr>125_Blank</vt:lpstr>
      <vt:lpstr>126_Blank</vt:lpstr>
      <vt:lpstr>127_Blank</vt:lpstr>
      <vt:lpstr>128_Blank</vt:lpstr>
      <vt:lpstr>129_Blank</vt:lpstr>
      <vt:lpstr>130_Blank</vt:lpstr>
      <vt:lpstr>131_Blank</vt:lpstr>
      <vt:lpstr>132_Blank</vt:lpstr>
      <vt:lpstr>133_Blank</vt:lpstr>
      <vt:lpstr>134_Blank</vt:lpstr>
      <vt:lpstr>135_Blank</vt:lpstr>
      <vt:lpstr>136_Blank</vt:lpstr>
      <vt:lpstr>137_Blank</vt:lpstr>
      <vt:lpstr>138_Blank</vt:lpstr>
      <vt:lpstr>139_Blank</vt:lpstr>
      <vt:lpstr>140_Blank</vt:lpstr>
      <vt:lpstr>141_Blank</vt:lpstr>
      <vt:lpstr>142_Blank</vt:lpstr>
      <vt:lpstr>143_Blank</vt:lpstr>
      <vt:lpstr>144_Blank</vt:lpstr>
      <vt:lpstr>145_Blank</vt:lpstr>
      <vt:lpstr>146_Blank</vt:lpstr>
      <vt:lpstr>147_Blank</vt:lpstr>
      <vt:lpstr>148_Blank</vt:lpstr>
      <vt:lpstr>149_Blank</vt:lpstr>
      <vt:lpstr>150_Blank</vt:lpstr>
      <vt:lpstr>151_Blank</vt:lpstr>
      <vt:lpstr>152_Blank</vt:lpstr>
      <vt:lpstr>153_Blank</vt:lpstr>
      <vt:lpstr>154_Blank</vt:lpstr>
      <vt:lpstr>155_Blank</vt:lpstr>
      <vt:lpstr>156_Blank</vt:lpstr>
      <vt:lpstr>157_Blank</vt:lpstr>
      <vt:lpstr>158_Blank</vt:lpstr>
      <vt:lpstr>159_Blank</vt:lpstr>
      <vt:lpstr>160_Blank</vt:lpstr>
      <vt:lpstr>161_Blank</vt:lpstr>
      <vt:lpstr>162_Blank</vt:lpstr>
      <vt:lpstr>163_Blank</vt:lpstr>
      <vt:lpstr>164_Blank</vt:lpstr>
      <vt:lpstr>165_Blank</vt:lpstr>
      <vt:lpstr>166_Blank</vt:lpstr>
      <vt:lpstr>167_Blank</vt:lpstr>
      <vt:lpstr>168_Blank</vt:lpstr>
      <vt:lpstr>169_Blank</vt:lpstr>
      <vt:lpstr>PowerPoint Presentation</vt:lpstr>
      <vt:lpstr>Investigating the Evolutionary History of Life</vt:lpstr>
      <vt:lpstr>Figure 20.1</vt:lpstr>
      <vt:lpstr>Figure 20.2</vt:lpstr>
      <vt:lpstr>PowerPoint Presentation</vt:lpstr>
      <vt:lpstr>Concept 20.1: Phylogenies show evolutionary relationships</vt:lpstr>
      <vt:lpstr>Binomial Nomenclature</vt:lpstr>
      <vt:lpstr>PowerPoint Presentation</vt:lpstr>
      <vt:lpstr>Figure 20.3</vt:lpstr>
      <vt:lpstr>PowerPoint Presentation</vt:lpstr>
      <vt:lpstr>Concept 20.5: New information continues to revise our understanding of evolutionary history</vt:lpstr>
      <vt:lpstr>From Two Kingdoms to Three Domains</vt:lpstr>
      <vt:lpstr>Animation: Class Schemes</vt:lpstr>
      <vt:lpstr>Figure 20.21</vt:lpstr>
      <vt:lpstr>PowerPoint Presentation</vt:lpstr>
      <vt:lpstr>The Important Role of Horizontal Gene Transfer</vt:lpstr>
      <vt:lpstr>PowerPoint Presentation</vt:lpstr>
      <vt:lpstr>PowerPoint Presentation</vt:lpstr>
      <vt:lpstr>Figure 20.22</vt:lpstr>
      <vt:lpstr>Linking Classification and Phylogeny</vt:lpstr>
      <vt:lpstr>Figure 20.4</vt:lpstr>
      <vt:lpstr>Figure 20.5</vt:lpstr>
      <vt:lpstr>PowerPoint Presentation</vt:lpstr>
      <vt:lpstr>PowerPoint Presentation</vt:lpstr>
      <vt:lpstr>What We Can and Cannot Learn from Phylogenetic Trees</vt:lpstr>
      <vt:lpstr>Concept 20.2: Phylogenies are inferred from morphological and molecular data</vt:lpstr>
      <vt:lpstr>Morphological and Molecular Homologies</vt:lpstr>
      <vt:lpstr>Sorting Homology from Analogy</vt:lpstr>
      <vt:lpstr>PowerPoint Presentation</vt:lpstr>
      <vt:lpstr>Evaluating Molecular Homologies</vt:lpstr>
      <vt:lpstr>Concept 20.3: Shared characters are used to construct phylogenetic trees</vt:lpstr>
      <vt:lpstr>Cladistics</vt:lpstr>
      <vt:lpstr>PowerPoint Presentation</vt:lpstr>
      <vt:lpstr>Figure 20.10</vt:lpstr>
      <vt:lpstr>PowerPoint Presentation</vt:lpstr>
      <vt:lpstr>PowerPoint Presentation</vt:lpstr>
      <vt:lpstr>Shared Ancestral and Shared Derived Characters</vt:lpstr>
      <vt:lpstr>PowerPoint Presentation</vt:lpstr>
      <vt:lpstr>Inferring Phylogenies Using Derived Characters</vt:lpstr>
      <vt:lpstr>Figure 20.12</vt:lpstr>
      <vt:lpstr>PowerPoint Presentation</vt:lpstr>
      <vt:lpstr>Maximum Parsimony</vt:lpstr>
      <vt:lpstr>PowerPoint Presentation</vt:lpstr>
      <vt:lpstr>Figure 20.15</vt:lpstr>
      <vt:lpstr>Phylogenetic Trees as Hypotheses</vt:lpstr>
    </vt:vector>
  </TitlesOfParts>
  <Company>Pearson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Delgado</dc:creator>
  <cp:lastModifiedBy>Kristi Whittaker</cp:lastModifiedBy>
  <cp:revision>709</cp:revision>
  <cp:lastPrinted>2005-03-24T12:52:04Z</cp:lastPrinted>
  <dcterms:created xsi:type="dcterms:W3CDTF">2010-10-31T21:38:30Z</dcterms:created>
  <dcterms:modified xsi:type="dcterms:W3CDTF">2017-12-15T17:22:04Z</dcterms:modified>
</cp:coreProperties>
</file>